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3.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4.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5.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6.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6" r:id="rId2"/>
    <p:sldId id="257" r:id="rId3"/>
    <p:sldId id="288" r:id="rId4"/>
    <p:sldId id="258" r:id="rId5"/>
    <p:sldId id="262" r:id="rId6"/>
    <p:sldId id="261" r:id="rId7"/>
    <p:sldId id="263" r:id="rId8"/>
    <p:sldId id="265" r:id="rId9"/>
    <p:sldId id="266" r:id="rId10"/>
    <p:sldId id="268" r:id="rId11"/>
    <p:sldId id="300" r:id="rId12"/>
    <p:sldId id="298" r:id="rId13"/>
    <p:sldId id="295" r:id="rId14"/>
    <p:sldId id="299" r:id="rId15"/>
    <p:sldId id="293" r:id="rId16"/>
    <p:sldId id="277" r:id="rId17"/>
    <p:sldId id="281" r:id="rId18"/>
    <p:sldId id="294" r:id="rId19"/>
    <p:sldId id="301" r:id="rId20"/>
    <p:sldId id="302" r:id="rId21"/>
    <p:sldId id="282"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8BE2705-2551-41C6-9F04-EFB921E5C22A}">
          <p14:sldIdLst>
            <p14:sldId id="256"/>
            <p14:sldId id="257"/>
            <p14:sldId id="288"/>
            <p14:sldId id="258"/>
            <p14:sldId id="262"/>
            <p14:sldId id="261"/>
            <p14:sldId id="263"/>
            <p14:sldId id="265"/>
            <p14:sldId id="266"/>
            <p14:sldId id="268"/>
            <p14:sldId id="300"/>
            <p14:sldId id="298"/>
            <p14:sldId id="295"/>
            <p14:sldId id="299"/>
            <p14:sldId id="293"/>
            <p14:sldId id="277"/>
            <p14:sldId id="281"/>
            <p14:sldId id="294"/>
            <p14:sldId id="301"/>
            <p14:sldId id="302"/>
            <p14:sldId id="282"/>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70" autoAdjust="0"/>
    <p:restoredTop sz="67899" autoAdjust="0"/>
  </p:normalViewPr>
  <p:slideViewPr>
    <p:cSldViewPr>
      <p:cViewPr>
        <p:scale>
          <a:sx n="60" d="100"/>
          <a:sy n="60" d="100"/>
        </p:scale>
        <p:origin x="-144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Eric%20Lindgren\Desktop\Rapport\Resultat%20-%20Single.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Eric%20Lindgren\Desktop\Rapport\Resultat%20-%20Single.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Eric%20Lindgren\Desktop\Rapport\Resultat%20-%20two%20-%20new.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Eric%20Lindgren\Desktop\Rapport\Resultat%20-%20two%20-%20new.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US" sz="1100"/>
              <a:t>Global radius R</a:t>
            </a:r>
            <a:r>
              <a:rPr lang="en-US" sz="1100" baseline="-25000"/>
              <a:t>b</a:t>
            </a:r>
            <a:r>
              <a:rPr lang="en-US" sz="1100"/>
              <a:t> = 1 mm</a:t>
            </a:r>
          </a:p>
        </c:rich>
      </c:tx>
      <c:layout>
        <c:manualLayout>
          <c:xMode val="edge"/>
          <c:yMode val="edge"/>
          <c:x val="0.64930563988589629"/>
          <c:y val="2.3518518518518518E-2"/>
        </c:manualLayout>
      </c:layout>
      <c:overlay val="0"/>
      <c:spPr>
        <a:solidFill>
          <a:schemeClr val="bg1">
            <a:lumMod val="75000"/>
          </a:schemeClr>
        </a:solidFill>
        <a:ln>
          <a:solidFill>
            <a:schemeClr val="tx1"/>
          </a:solidFill>
        </a:ln>
      </c:spPr>
    </c:title>
    <c:autoTitleDeleted val="0"/>
    <c:plotArea>
      <c:layout>
        <c:manualLayout>
          <c:layoutTarget val="inner"/>
          <c:xMode val="edge"/>
          <c:yMode val="edge"/>
          <c:x val="0.10595103621303945"/>
          <c:y val="3.5880555555555554E-2"/>
          <c:w val="0.86183665753989624"/>
          <c:h val="0.80400694444444454"/>
        </c:manualLayout>
      </c:layout>
      <c:scatterChart>
        <c:scatterStyle val="smoothMarker"/>
        <c:varyColors val="0"/>
        <c:ser>
          <c:idx val="0"/>
          <c:order val="0"/>
          <c:tx>
            <c:v>rs = 0,025 mm</c:v>
          </c:tx>
          <c:xVal>
            <c:numRef>
              <c:f>Sheet2!$E$52:$E$61</c:f>
              <c:numCache>
                <c:formatCode>General</c:formatCode>
                <c:ptCount val="10"/>
                <c:pt idx="0">
                  <c:v>0</c:v>
                </c:pt>
                <c:pt idx="1">
                  <c:v>5</c:v>
                </c:pt>
                <c:pt idx="2">
                  <c:v>10</c:v>
                </c:pt>
                <c:pt idx="3">
                  <c:v>15</c:v>
                </c:pt>
                <c:pt idx="4">
                  <c:v>20</c:v>
                </c:pt>
                <c:pt idx="5">
                  <c:v>25</c:v>
                </c:pt>
                <c:pt idx="6">
                  <c:v>30</c:v>
                </c:pt>
                <c:pt idx="7">
                  <c:v>35</c:v>
                </c:pt>
                <c:pt idx="8">
                  <c:v>40</c:v>
                </c:pt>
                <c:pt idx="9">
                  <c:v>45</c:v>
                </c:pt>
              </c:numCache>
            </c:numRef>
          </c:xVal>
          <c:yVal>
            <c:numRef>
              <c:f>Sheet2!$O$52:$O$61</c:f>
              <c:numCache>
                <c:formatCode>General</c:formatCode>
                <c:ptCount val="10"/>
                <c:pt idx="0">
                  <c:v>1.0816326530612246</c:v>
                </c:pt>
                <c:pt idx="1">
                  <c:v>1.2204081632653061</c:v>
                </c:pt>
                <c:pt idx="2">
                  <c:v>1.3346938775510204</c:v>
                </c:pt>
                <c:pt idx="3">
                  <c:v>1.3714285714285714</c:v>
                </c:pt>
                <c:pt idx="4">
                  <c:v>1.3224489795918368</c:v>
                </c:pt>
                <c:pt idx="5">
                  <c:v>1.3020408163265307</c:v>
                </c:pt>
                <c:pt idx="6">
                  <c:v>1.2612244897959184</c:v>
                </c:pt>
                <c:pt idx="7">
                  <c:v>1.1591836734693877</c:v>
                </c:pt>
                <c:pt idx="8">
                  <c:v>1.0571428571428572</c:v>
                </c:pt>
                <c:pt idx="9">
                  <c:v>0.88163265306122451</c:v>
                </c:pt>
              </c:numCache>
            </c:numRef>
          </c:yVal>
          <c:smooth val="1"/>
        </c:ser>
        <c:ser>
          <c:idx val="2"/>
          <c:order val="1"/>
          <c:tx>
            <c:v>rs = 0,225 mm</c:v>
          </c:tx>
          <c:xVal>
            <c:numRef>
              <c:f>Sheet2!$E$72:$E$81</c:f>
              <c:numCache>
                <c:formatCode>General</c:formatCode>
                <c:ptCount val="10"/>
                <c:pt idx="0">
                  <c:v>0</c:v>
                </c:pt>
                <c:pt idx="1">
                  <c:v>5</c:v>
                </c:pt>
                <c:pt idx="2">
                  <c:v>10</c:v>
                </c:pt>
                <c:pt idx="3">
                  <c:v>15</c:v>
                </c:pt>
                <c:pt idx="4">
                  <c:v>20</c:v>
                </c:pt>
                <c:pt idx="5">
                  <c:v>25</c:v>
                </c:pt>
                <c:pt idx="6">
                  <c:v>30</c:v>
                </c:pt>
                <c:pt idx="7">
                  <c:v>35</c:v>
                </c:pt>
                <c:pt idx="8">
                  <c:v>40</c:v>
                </c:pt>
                <c:pt idx="9">
                  <c:v>45</c:v>
                </c:pt>
              </c:numCache>
            </c:numRef>
          </c:xVal>
          <c:yVal>
            <c:numRef>
              <c:f>Sheet2!$O$72:$O$81</c:f>
              <c:numCache>
                <c:formatCode>General</c:formatCode>
                <c:ptCount val="10"/>
                <c:pt idx="0">
                  <c:v>1.0530612244897959</c:v>
                </c:pt>
                <c:pt idx="1">
                  <c:v>1.1714285714285715</c:v>
                </c:pt>
                <c:pt idx="2">
                  <c:v>1.2653061224489797</c:v>
                </c:pt>
                <c:pt idx="3">
                  <c:v>1.2979591836734694</c:v>
                </c:pt>
                <c:pt idx="4">
                  <c:v>1.3061224489795917</c:v>
                </c:pt>
                <c:pt idx="5">
                  <c:v>1.2612244897959184</c:v>
                </c:pt>
                <c:pt idx="6">
                  <c:v>1.2163265306122448</c:v>
                </c:pt>
                <c:pt idx="7">
                  <c:v>1.1469387755102041</c:v>
                </c:pt>
                <c:pt idx="8">
                  <c:v>1.0530612244897959</c:v>
                </c:pt>
                <c:pt idx="9">
                  <c:v>0.91836734693877553</c:v>
                </c:pt>
              </c:numCache>
            </c:numRef>
          </c:yVal>
          <c:smooth val="1"/>
        </c:ser>
        <c:ser>
          <c:idx val="4"/>
          <c:order val="2"/>
          <c:tx>
            <c:v>rs = 0,425 mm</c:v>
          </c:tx>
          <c:xVal>
            <c:numRef>
              <c:f>Sheet2!$E$92:$E$101</c:f>
              <c:numCache>
                <c:formatCode>General</c:formatCode>
                <c:ptCount val="10"/>
                <c:pt idx="0">
                  <c:v>0</c:v>
                </c:pt>
                <c:pt idx="1">
                  <c:v>5</c:v>
                </c:pt>
                <c:pt idx="2">
                  <c:v>10</c:v>
                </c:pt>
                <c:pt idx="3">
                  <c:v>15</c:v>
                </c:pt>
                <c:pt idx="4">
                  <c:v>20</c:v>
                </c:pt>
                <c:pt idx="5">
                  <c:v>25</c:v>
                </c:pt>
                <c:pt idx="6">
                  <c:v>30</c:v>
                </c:pt>
                <c:pt idx="7">
                  <c:v>35</c:v>
                </c:pt>
                <c:pt idx="8">
                  <c:v>40</c:v>
                </c:pt>
                <c:pt idx="9">
                  <c:v>45</c:v>
                </c:pt>
              </c:numCache>
            </c:numRef>
          </c:xVal>
          <c:yVal>
            <c:numRef>
              <c:f>Sheet2!$O$92:$O$101</c:f>
              <c:numCache>
                <c:formatCode>General</c:formatCode>
                <c:ptCount val="10"/>
                <c:pt idx="0">
                  <c:v>1.073469387755102</c:v>
                </c:pt>
                <c:pt idx="1">
                  <c:v>1.1632653061224489</c:v>
                </c:pt>
                <c:pt idx="2">
                  <c:v>1.2081632653061225</c:v>
                </c:pt>
                <c:pt idx="3">
                  <c:v>1.2326530612244897</c:v>
                </c:pt>
                <c:pt idx="4">
                  <c:v>1.236734693877551</c:v>
                </c:pt>
                <c:pt idx="5">
                  <c:v>1.2163265306122448</c:v>
                </c:pt>
                <c:pt idx="6">
                  <c:v>1.1632653061224489</c:v>
                </c:pt>
                <c:pt idx="7">
                  <c:v>1.0857142857142856</c:v>
                </c:pt>
                <c:pt idx="8">
                  <c:v>1.0204081632653061</c:v>
                </c:pt>
                <c:pt idx="9">
                  <c:v>0.95102040816326527</c:v>
                </c:pt>
              </c:numCache>
            </c:numRef>
          </c:yVal>
          <c:smooth val="1"/>
        </c:ser>
        <c:ser>
          <c:idx val="5"/>
          <c:order val="3"/>
          <c:spPr>
            <a:ln>
              <a:solidFill>
                <a:srgbClr val="FF0000"/>
              </a:solidFill>
            </a:ln>
          </c:spPr>
          <c:marker>
            <c:symbol val="none"/>
          </c:marker>
          <c:dLbls>
            <c:dLbl>
              <c:idx val="0"/>
              <c:delete val="1"/>
            </c:dLbl>
            <c:txPr>
              <a:bodyPr/>
              <a:lstStyle/>
              <a:p>
                <a:pPr>
                  <a:defRPr b="1"/>
                </a:pPr>
                <a:endParaRPr lang="sv-SE"/>
              </a:p>
            </c:txPr>
            <c:dLblPos val="r"/>
            <c:showLegendKey val="0"/>
            <c:showVal val="1"/>
            <c:showCatName val="0"/>
            <c:showSerName val="0"/>
            <c:showPercent val="0"/>
            <c:showBubbleSize val="0"/>
            <c:showLeaderLines val="0"/>
          </c:dLbls>
          <c:xVal>
            <c:numRef>
              <c:f>Sheet3!$J$4:$J$5</c:f>
              <c:numCache>
                <c:formatCode>General</c:formatCode>
                <c:ptCount val="2"/>
                <c:pt idx="0">
                  <c:v>0</c:v>
                </c:pt>
                <c:pt idx="1">
                  <c:v>50</c:v>
                </c:pt>
              </c:numCache>
            </c:numRef>
          </c:xVal>
          <c:yVal>
            <c:numRef>
              <c:f>Sheet3!$K$4:$K$5</c:f>
              <c:numCache>
                <c:formatCode>General</c:formatCode>
                <c:ptCount val="2"/>
                <c:pt idx="0">
                  <c:v>1.1499999999999999</c:v>
                </c:pt>
                <c:pt idx="1">
                  <c:v>1.1499999999999999</c:v>
                </c:pt>
              </c:numCache>
            </c:numRef>
          </c:yVal>
          <c:smooth val="1"/>
        </c:ser>
        <c:ser>
          <c:idx val="6"/>
          <c:order val="4"/>
          <c:spPr>
            <a:ln>
              <a:solidFill>
                <a:srgbClr val="FF0000"/>
              </a:solidFill>
            </a:ln>
          </c:spPr>
          <c:marker>
            <c:symbol val="none"/>
          </c:marker>
          <c:dLbls>
            <c:dLbl>
              <c:idx val="0"/>
              <c:delete val="1"/>
            </c:dLbl>
            <c:dLbl>
              <c:idx val="1"/>
              <c:spPr/>
              <c:txPr>
                <a:bodyPr/>
                <a:lstStyle/>
                <a:p>
                  <a:pPr>
                    <a:defRPr b="1"/>
                  </a:pPr>
                  <a:endParaRPr lang="sv-SE"/>
                </a:p>
              </c:txPr>
              <c:dLblPos val="t"/>
              <c:showLegendKey val="0"/>
              <c:showVal val="0"/>
              <c:showCatName val="1"/>
              <c:showSerName val="0"/>
              <c:showPercent val="0"/>
              <c:showBubbleSize val="0"/>
            </c:dLbl>
            <c:dLblPos val="t"/>
            <c:showLegendKey val="0"/>
            <c:showVal val="1"/>
            <c:showCatName val="0"/>
            <c:showSerName val="0"/>
            <c:showPercent val="0"/>
            <c:showBubbleSize val="0"/>
            <c:showLeaderLines val="0"/>
          </c:dLbls>
          <c:xVal>
            <c:numRef>
              <c:f>Sheet3!$J$20:$J$21</c:f>
              <c:numCache>
                <c:formatCode>General</c:formatCode>
                <c:ptCount val="2"/>
                <c:pt idx="0">
                  <c:v>2</c:v>
                </c:pt>
                <c:pt idx="1">
                  <c:v>2</c:v>
                </c:pt>
              </c:numCache>
            </c:numRef>
          </c:xVal>
          <c:yVal>
            <c:numRef>
              <c:f>Sheet3!$K$20:$K$21</c:f>
              <c:numCache>
                <c:formatCode>General</c:formatCode>
                <c:ptCount val="2"/>
                <c:pt idx="0">
                  <c:v>0.9</c:v>
                </c:pt>
                <c:pt idx="1">
                  <c:v>1.4</c:v>
                </c:pt>
              </c:numCache>
            </c:numRef>
          </c:yVal>
          <c:smooth val="1"/>
        </c:ser>
        <c:ser>
          <c:idx val="7"/>
          <c:order val="5"/>
          <c:dPt>
            <c:idx val="1"/>
            <c:marker>
              <c:symbol val="none"/>
            </c:marker>
            <c:bubble3D val="0"/>
            <c:spPr>
              <a:ln>
                <a:solidFill>
                  <a:srgbClr val="FF0000"/>
                </a:solidFill>
              </a:ln>
            </c:spPr>
          </c:dPt>
          <c:dLbls>
            <c:dLbl>
              <c:idx val="0"/>
              <c:delete val="1"/>
            </c:dLbl>
            <c:dLbl>
              <c:idx val="1"/>
              <c:spPr/>
              <c:txPr>
                <a:bodyPr/>
                <a:lstStyle/>
                <a:p>
                  <a:pPr>
                    <a:defRPr b="1"/>
                  </a:pPr>
                  <a:endParaRPr lang="sv-SE"/>
                </a:p>
              </c:txPr>
              <c:dLblPos val="t"/>
              <c:showLegendKey val="0"/>
              <c:showVal val="0"/>
              <c:showCatName val="1"/>
              <c:showSerName val="0"/>
              <c:showPercent val="0"/>
              <c:showBubbleSize val="0"/>
            </c:dLbl>
            <c:dLblPos val="t"/>
            <c:showLegendKey val="0"/>
            <c:showVal val="1"/>
            <c:showCatName val="0"/>
            <c:showSerName val="0"/>
            <c:showPercent val="0"/>
            <c:showBubbleSize val="0"/>
            <c:showLeaderLines val="0"/>
          </c:dLbls>
          <c:xVal>
            <c:numRef>
              <c:f>Sheet3!$J$23:$J$24</c:f>
              <c:numCache>
                <c:formatCode>General</c:formatCode>
                <c:ptCount val="2"/>
                <c:pt idx="0">
                  <c:v>35</c:v>
                </c:pt>
                <c:pt idx="1">
                  <c:v>35</c:v>
                </c:pt>
              </c:numCache>
            </c:numRef>
          </c:xVal>
          <c:yVal>
            <c:numRef>
              <c:f>Sheet3!$K$23:$K$24</c:f>
              <c:numCache>
                <c:formatCode>General</c:formatCode>
                <c:ptCount val="2"/>
                <c:pt idx="0">
                  <c:v>0.9</c:v>
                </c:pt>
                <c:pt idx="1">
                  <c:v>1.4</c:v>
                </c:pt>
              </c:numCache>
            </c:numRef>
          </c:yVal>
          <c:smooth val="1"/>
        </c:ser>
        <c:dLbls>
          <c:showLegendKey val="0"/>
          <c:showVal val="0"/>
          <c:showCatName val="0"/>
          <c:showSerName val="0"/>
          <c:showPercent val="0"/>
          <c:showBubbleSize val="0"/>
        </c:dLbls>
        <c:axId val="134568192"/>
        <c:axId val="134582656"/>
      </c:scatterChart>
      <c:valAx>
        <c:axId val="134568192"/>
        <c:scaling>
          <c:orientation val="minMax"/>
        </c:scaling>
        <c:delete val="0"/>
        <c:axPos val="b"/>
        <c:majorGridlines/>
        <c:minorGridlines/>
        <c:title>
          <c:tx>
            <c:rich>
              <a:bodyPr/>
              <a:lstStyle/>
              <a:p>
                <a:pPr>
                  <a:defRPr/>
                </a:pPr>
                <a:r>
                  <a:rPr lang="sv-SE"/>
                  <a:t>Degrees</a:t>
                </a:r>
                <a:r>
                  <a:rPr lang="sv-SE" baseline="0"/>
                  <a:t> [</a:t>
                </a:r>
                <a:r>
                  <a:rPr lang="sv-SE" baseline="0">
                    <a:latin typeface="Calibri"/>
                    <a:cs typeface="Calibri"/>
                  </a:rPr>
                  <a:t>⁰</a:t>
                </a:r>
                <a:r>
                  <a:rPr lang="sv-SE" baseline="0"/>
                  <a:t>]</a:t>
                </a:r>
                <a:endParaRPr lang="sv-SE"/>
              </a:p>
            </c:rich>
          </c:tx>
          <c:overlay val="0"/>
        </c:title>
        <c:numFmt formatCode="General" sourceLinked="1"/>
        <c:majorTickMark val="out"/>
        <c:minorTickMark val="none"/>
        <c:tickLblPos val="nextTo"/>
        <c:crossAx val="134582656"/>
        <c:crosses val="autoZero"/>
        <c:crossBetween val="midCat"/>
      </c:valAx>
      <c:valAx>
        <c:axId val="134582656"/>
        <c:scaling>
          <c:orientation val="minMax"/>
          <c:max val="1.5"/>
          <c:min val="0.9"/>
        </c:scaling>
        <c:delete val="0"/>
        <c:axPos val="l"/>
        <c:majorGridlines/>
        <c:minorGridlines/>
        <c:title>
          <c:tx>
            <c:rich>
              <a:bodyPr rot="-5400000" vert="horz"/>
              <a:lstStyle/>
              <a:p>
                <a:pPr>
                  <a:defRPr/>
                </a:pPr>
                <a:r>
                  <a:rPr lang="sv-SE"/>
                  <a:t>K</a:t>
                </a:r>
                <a:r>
                  <a:rPr lang="sv-SE" baseline="-25000"/>
                  <a:t>t,s</a:t>
                </a:r>
                <a:r>
                  <a:rPr lang="sv-SE"/>
                  <a:t>/K</a:t>
                </a:r>
                <a:r>
                  <a:rPr lang="sv-SE" baseline="-25000"/>
                  <a:t>t,b</a:t>
                </a:r>
              </a:p>
            </c:rich>
          </c:tx>
          <c:overlay val="0"/>
        </c:title>
        <c:numFmt formatCode="General" sourceLinked="1"/>
        <c:majorTickMark val="out"/>
        <c:minorTickMark val="none"/>
        <c:tickLblPos val="nextTo"/>
        <c:crossAx val="134568192"/>
        <c:crosses val="autoZero"/>
        <c:crossBetween val="midCat"/>
        <c:majorUnit val="0.1"/>
      </c:valAx>
    </c:plotArea>
    <c:legend>
      <c:legendPos val="r"/>
      <c:legendEntry>
        <c:idx val="3"/>
        <c:delete val="1"/>
      </c:legendEntry>
      <c:legendEntry>
        <c:idx val="4"/>
        <c:delete val="1"/>
      </c:legendEntry>
      <c:legendEntry>
        <c:idx val="5"/>
        <c:delete val="1"/>
      </c:legendEntry>
      <c:layout>
        <c:manualLayout>
          <c:xMode val="edge"/>
          <c:yMode val="edge"/>
          <c:x val="0.64525502622953446"/>
          <c:y val="0.14138796296296299"/>
          <c:w val="0.34310568228294902"/>
          <c:h val="0.31405787037037036"/>
        </c:manualLayout>
      </c:layout>
      <c:overlay val="0"/>
      <c:spPr>
        <a:solidFill>
          <a:schemeClr val="bg1"/>
        </a:solidFill>
        <a:ln>
          <a:solidFill>
            <a:schemeClr val="tx1"/>
          </a:solidFill>
        </a:ln>
      </c:spPr>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00"/>
            </a:pPr>
            <a:r>
              <a:rPr lang="en-US" sz="1400"/>
              <a:t>Global radius R</a:t>
            </a:r>
            <a:r>
              <a:rPr lang="en-US" sz="1400" baseline="-25000"/>
              <a:t>b</a:t>
            </a:r>
            <a:r>
              <a:rPr lang="en-US" sz="1400"/>
              <a:t> = 1 mm</a:t>
            </a:r>
          </a:p>
        </c:rich>
      </c:tx>
      <c:layout>
        <c:manualLayout>
          <c:xMode val="edge"/>
          <c:yMode val="edge"/>
          <c:x val="0.19336457056444681"/>
          <c:y val="0"/>
        </c:manualLayout>
      </c:layout>
      <c:overlay val="0"/>
    </c:title>
    <c:autoTitleDeleted val="0"/>
    <c:view3D>
      <c:rotX val="15"/>
      <c:rotY val="10"/>
      <c:rAngAx val="0"/>
      <c:perspective val="20"/>
    </c:view3D>
    <c:floor>
      <c:thickness val="0"/>
    </c:floor>
    <c:sideWall>
      <c:thickness val="0"/>
    </c:sideWall>
    <c:backWall>
      <c:thickness val="0"/>
    </c:backWall>
    <c:plotArea>
      <c:layout>
        <c:manualLayout>
          <c:layoutTarget val="inner"/>
          <c:xMode val="edge"/>
          <c:yMode val="edge"/>
          <c:x val="0.10208136191272668"/>
          <c:y val="5.3519444444444446E-2"/>
          <c:w val="0.71457617798348017"/>
          <c:h val="0.84034351851851841"/>
        </c:manualLayout>
      </c:layout>
      <c:surface3DChart>
        <c:wireframe val="0"/>
        <c:ser>
          <c:idx val="0"/>
          <c:order val="0"/>
          <c:tx>
            <c:strRef>
              <c:f>Rådata!$C$102</c:f>
              <c:strCache>
                <c:ptCount val="1"/>
                <c:pt idx="0">
                  <c:v>0,025</c:v>
                </c:pt>
              </c:strCache>
            </c:strRef>
          </c:tx>
          <c:cat>
            <c:numRef>
              <c:f>Sheet2!$E$2:$E$11</c:f>
              <c:numCache>
                <c:formatCode>General</c:formatCode>
                <c:ptCount val="10"/>
                <c:pt idx="0">
                  <c:v>0</c:v>
                </c:pt>
                <c:pt idx="1">
                  <c:v>5</c:v>
                </c:pt>
                <c:pt idx="2">
                  <c:v>10</c:v>
                </c:pt>
                <c:pt idx="3">
                  <c:v>15</c:v>
                </c:pt>
                <c:pt idx="4">
                  <c:v>20</c:v>
                </c:pt>
                <c:pt idx="5">
                  <c:v>25</c:v>
                </c:pt>
                <c:pt idx="6">
                  <c:v>30</c:v>
                </c:pt>
                <c:pt idx="7">
                  <c:v>35</c:v>
                </c:pt>
                <c:pt idx="8">
                  <c:v>40</c:v>
                </c:pt>
                <c:pt idx="9">
                  <c:v>45</c:v>
                </c:pt>
              </c:numCache>
            </c:numRef>
          </c:cat>
          <c:val>
            <c:numRef>
              <c:f>Sheet2!$O$52:$O$61</c:f>
              <c:numCache>
                <c:formatCode>General</c:formatCode>
                <c:ptCount val="10"/>
                <c:pt idx="0">
                  <c:v>1.0816326530612246</c:v>
                </c:pt>
                <c:pt idx="1">
                  <c:v>1.2204081632653061</c:v>
                </c:pt>
                <c:pt idx="2">
                  <c:v>1.3346938775510204</c:v>
                </c:pt>
                <c:pt idx="3">
                  <c:v>1.3714285714285714</c:v>
                </c:pt>
                <c:pt idx="4">
                  <c:v>1.3224489795918368</c:v>
                </c:pt>
                <c:pt idx="5">
                  <c:v>1.3020408163265307</c:v>
                </c:pt>
                <c:pt idx="6">
                  <c:v>1.2612244897959184</c:v>
                </c:pt>
                <c:pt idx="7">
                  <c:v>1.1591836734693877</c:v>
                </c:pt>
                <c:pt idx="8">
                  <c:v>1.0571428571428572</c:v>
                </c:pt>
                <c:pt idx="9">
                  <c:v>0.88163265306122451</c:v>
                </c:pt>
              </c:numCache>
            </c:numRef>
          </c:val>
        </c:ser>
        <c:ser>
          <c:idx val="1"/>
          <c:order val="1"/>
          <c:tx>
            <c:strRef>
              <c:f>Sheet2!$C$62</c:f>
              <c:strCache>
                <c:ptCount val="1"/>
                <c:pt idx="0">
                  <c:v>0,125</c:v>
                </c:pt>
              </c:strCache>
            </c:strRef>
          </c:tx>
          <c:cat>
            <c:numRef>
              <c:f>Sheet2!$E$2:$E$11</c:f>
              <c:numCache>
                <c:formatCode>General</c:formatCode>
                <c:ptCount val="10"/>
                <c:pt idx="0">
                  <c:v>0</c:v>
                </c:pt>
                <c:pt idx="1">
                  <c:v>5</c:v>
                </c:pt>
                <c:pt idx="2">
                  <c:v>10</c:v>
                </c:pt>
                <c:pt idx="3">
                  <c:v>15</c:v>
                </c:pt>
                <c:pt idx="4">
                  <c:v>20</c:v>
                </c:pt>
                <c:pt idx="5">
                  <c:v>25</c:v>
                </c:pt>
                <c:pt idx="6">
                  <c:v>30</c:v>
                </c:pt>
                <c:pt idx="7">
                  <c:v>35</c:v>
                </c:pt>
                <c:pt idx="8">
                  <c:v>40</c:v>
                </c:pt>
                <c:pt idx="9">
                  <c:v>45</c:v>
                </c:pt>
              </c:numCache>
            </c:numRef>
          </c:cat>
          <c:val>
            <c:numRef>
              <c:f>Sheet2!$O$62:$O$71</c:f>
              <c:numCache>
                <c:formatCode>General</c:formatCode>
                <c:ptCount val="10"/>
                <c:pt idx="0">
                  <c:v>1.0653061224489795</c:v>
                </c:pt>
                <c:pt idx="1">
                  <c:v>1.1877551020408164</c:v>
                </c:pt>
                <c:pt idx="2">
                  <c:v>1.310204081632653</c:v>
                </c:pt>
                <c:pt idx="3">
                  <c:v>1.3265306122448979</c:v>
                </c:pt>
                <c:pt idx="4">
                  <c:v>1.3020408163265307</c:v>
                </c:pt>
                <c:pt idx="5">
                  <c:v>1.2775510204081633</c:v>
                </c:pt>
                <c:pt idx="6">
                  <c:v>1.2285714285714286</c:v>
                </c:pt>
                <c:pt idx="7">
                  <c:v>1.1551020408163266</c:v>
                </c:pt>
                <c:pt idx="8">
                  <c:v>1.0489795918367346</c:v>
                </c:pt>
                <c:pt idx="9">
                  <c:v>0.90204081632653066</c:v>
                </c:pt>
              </c:numCache>
            </c:numRef>
          </c:val>
        </c:ser>
        <c:ser>
          <c:idx val="2"/>
          <c:order val="2"/>
          <c:tx>
            <c:strRef>
              <c:f>Sheet2!$C$72</c:f>
              <c:strCache>
                <c:ptCount val="1"/>
                <c:pt idx="0">
                  <c:v>0,225</c:v>
                </c:pt>
              </c:strCache>
            </c:strRef>
          </c:tx>
          <c:cat>
            <c:numRef>
              <c:f>Sheet2!$E$2:$E$11</c:f>
              <c:numCache>
                <c:formatCode>General</c:formatCode>
                <c:ptCount val="10"/>
                <c:pt idx="0">
                  <c:v>0</c:v>
                </c:pt>
                <c:pt idx="1">
                  <c:v>5</c:v>
                </c:pt>
                <c:pt idx="2">
                  <c:v>10</c:v>
                </c:pt>
                <c:pt idx="3">
                  <c:v>15</c:v>
                </c:pt>
                <c:pt idx="4">
                  <c:v>20</c:v>
                </c:pt>
                <c:pt idx="5">
                  <c:v>25</c:v>
                </c:pt>
                <c:pt idx="6">
                  <c:v>30</c:v>
                </c:pt>
                <c:pt idx="7">
                  <c:v>35</c:v>
                </c:pt>
                <c:pt idx="8">
                  <c:v>40</c:v>
                </c:pt>
                <c:pt idx="9">
                  <c:v>45</c:v>
                </c:pt>
              </c:numCache>
            </c:numRef>
          </c:cat>
          <c:val>
            <c:numRef>
              <c:f>Sheet2!$O$72:$O$81</c:f>
              <c:numCache>
                <c:formatCode>General</c:formatCode>
                <c:ptCount val="10"/>
                <c:pt idx="0">
                  <c:v>1.0530612244897959</c:v>
                </c:pt>
                <c:pt idx="1">
                  <c:v>1.1714285714285715</c:v>
                </c:pt>
                <c:pt idx="2">
                  <c:v>1.2653061224489797</c:v>
                </c:pt>
                <c:pt idx="3">
                  <c:v>1.2979591836734694</c:v>
                </c:pt>
                <c:pt idx="4">
                  <c:v>1.3061224489795917</c:v>
                </c:pt>
                <c:pt idx="5">
                  <c:v>1.2612244897959184</c:v>
                </c:pt>
                <c:pt idx="6">
                  <c:v>1.2163265306122448</c:v>
                </c:pt>
                <c:pt idx="7">
                  <c:v>1.1469387755102041</c:v>
                </c:pt>
                <c:pt idx="8">
                  <c:v>1.0530612244897959</c:v>
                </c:pt>
                <c:pt idx="9">
                  <c:v>0.91836734693877553</c:v>
                </c:pt>
              </c:numCache>
            </c:numRef>
          </c:val>
        </c:ser>
        <c:ser>
          <c:idx val="3"/>
          <c:order val="3"/>
          <c:tx>
            <c:strRef>
              <c:f>Sheet2!$C$82</c:f>
              <c:strCache>
                <c:ptCount val="1"/>
                <c:pt idx="0">
                  <c:v>0,325</c:v>
                </c:pt>
              </c:strCache>
            </c:strRef>
          </c:tx>
          <c:cat>
            <c:numRef>
              <c:f>Sheet2!$E$2:$E$11</c:f>
              <c:numCache>
                <c:formatCode>General</c:formatCode>
                <c:ptCount val="10"/>
                <c:pt idx="0">
                  <c:v>0</c:v>
                </c:pt>
                <c:pt idx="1">
                  <c:v>5</c:v>
                </c:pt>
                <c:pt idx="2">
                  <c:v>10</c:v>
                </c:pt>
                <c:pt idx="3">
                  <c:v>15</c:v>
                </c:pt>
                <c:pt idx="4">
                  <c:v>20</c:v>
                </c:pt>
                <c:pt idx="5">
                  <c:v>25</c:v>
                </c:pt>
                <c:pt idx="6">
                  <c:v>30</c:v>
                </c:pt>
                <c:pt idx="7">
                  <c:v>35</c:v>
                </c:pt>
                <c:pt idx="8">
                  <c:v>40</c:v>
                </c:pt>
                <c:pt idx="9">
                  <c:v>45</c:v>
                </c:pt>
              </c:numCache>
            </c:numRef>
          </c:cat>
          <c:val>
            <c:numRef>
              <c:f>Sheet2!$O$82:$O$91</c:f>
              <c:numCache>
                <c:formatCode>General</c:formatCode>
                <c:ptCount val="10"/>
                <c:pt idx="0">
                  <c:v>1.0571428571428572</c:v>
                </c:pt>
                <c:pt idx="1">
                  <c:v>1.1673469387755102</c:v>
                </c:pt>
                <c:pt idx="2">
                  <c:v>1.236734693877551</c:v>
                </c:pt>
                <c:pt idx="3">
                  <c:v>1.2612244897959184</c:v>
                </c:pt>
                <c:pt idx="4">
                  <c:v>1.2857142857142858</c:v>
                </c:pt>
                <c:pt idx="5">
                  <c:v>1.2408163265306122</c:v>
                </c:pt>
                <c:pt idx="6">
                  <c:v>1.2040816326530612</c:v>
                </c:pt>
                <c:pt idx="7">
                  <c:v>1.1387755102040817</c:v>
                </c:pt>
                <c:pt idx="8">
                  <c:v>1.0530612244897959</c:v>
                </c:pt>
                <c:pt idx="9">
                  <c:v>0.9346938775510204</c:v>
                </c:pt>
              </c:numCache>
            </c:numRef>
          </c:val>
        </c:ser>
        <c:ser>
          <c:idx val="4"/>
          <c:order val="4"/>
          <c:tx>
            <c:strRef>
              <c:f>Sheet2!$C$92</c:f>
              <c:strCache>
                <c:ptCount val="1"/>
                <c:pt idx="0">
                  <c:v>0,425</c:v>
                </c:pt>
              </c:strCache>
            </c:strRef>
          </c:tx>
          <c:cat>
            <c:numRef>
              <c:f>Sheet2!$E$2:$E$11</c:f>
              <c:numCache>
                <c:formatCode>General</c:formatCode>
                <c:ptCount val="10"/>
                <c:pt idx="0">
                  <c:v>0</c:v>
                </c:pt>
                <c:pt idx="1">
                  <c:v>5</c:v>
                </c:pt>
                <c:pt idx="2">
                  <c:v>10</c:v>
                </c:pt>
                <c:pt idx="3">
                  <c:v>15</c:v>
                </c:pt>
                <c:pt idx="4">
                  <c:v>20</c:v>
                </c:pt>
                <c:pt idx="5">
                  <c:v>25</c:v>
                </c:pt>
                <c:pt idx="6">
                  <c:v>30</c:v>
                </c:pt>
                <c:pt idx="7">
                  <c:v>35</c:v>
                </c:pt>
                <c:pt idx="8">
                  <c:v>40</c:v>
                </c:pt>
                <c:pt idx="9">
                  <c:v>45</c:v>
                </c:pt>
              </c:numCache>
            </c:numRef>
          </c:cat>
          <c:val>
            <c:numRef>
              <c:f>Sheet2!$O$92:$O$101</c:f>
              <c:numCache>
                <c:formatCode>General</c:formatCode>
                <c:ptCount val="10"/>
                <c:pt idx="0">
                  <c:v>1.073469387755102</c:v>
                </c:pt>
                <c:pt idx="1">
                  <c:v>1.1632653061224489</c:v>
                </c:pt>
                <c:pt idx="2">
                  <c:v>1.2081632653061225</c:v>
                </c:pt>
                <c:pt idx="3">
                  <c:v>1.2326530612244897</c:v>
                </c:pt>
                <c:pt idx="4">
                  <c:v>1.236734693877551</c:v>
                </c:pt>
                <c:pt idx="5">
                  <c:v>1.2163265306122448</c:v>
                </c:pt>
                <c:pt idx="6">
                  <c:v>1.1632653061224489</c:v>
                </c:pt>
                <c:pt idx="7">
                  <c:v>1.0857142857142856</c:v>
                </c:pt>
                <c:pt idx="8">
                  <c:v>1.0204081632653061</c:v>
                </c:pt>
                <c:pt idx="9">
                  <c:v>0.95102040816326527</c:v>
                </c:pt>
              </c:numCache>
            </c:numRef>
          </c:val>
        </c:ser>
        <c:bandFmts>
          <c:bandFmt>
            <c:idx val="0"/>
            <c:spPr>
              <a:solidFill>
                <a:srgbClr val="92D050"/>
              </a:solidFill>
            </c:spPr>
          </c:bandFmt>
          <c:bandFmt>
            <c:idx val="1"/>
            <c:spPr>
              <a:solidFill>
                <a:srgbClr val="FF5050"/>
              </a:solidFill>
            </c:spPr>
          </c:bandFmt>
          <c:bandFmt>
            <c:idx val="2"/>
            <c:spPr>
              <a:solidFill>
                <a:srgbClr val="FF0000"/>
              </a:solidFill>
            </c:spPr>
          </c:bandFmt>
          <c:bandFmt>
            <c:idx val="3"/>
            <c:spPr>
              <a:solidFill>
                <a:srgbClr val="FF0000"/>
              </a:solidFill>
            </c:spPr>
          </c:bandFmt>
        </c:bandFmts>
        <c:axId val="139795456"/>
        <c:axId val="139805824"/>
        <c:axId val="134560384"/>
      </c:surface3DChart>
      <c:catAx>
        <c:axId val="139795456"/>
        <c:scaling>
          <c:orientation val="minMax"/>
        </c:scaling>
        <c:delete val="0"/>
        <c:axPos val="b"/>
        <c:majorGridlines/>
        <c:minorGridlines/>
        <c:title>
          <c:tx>
            <c:rich>
              <a:bodyPr/>
              <a:lstStyle/>
              <a:p>
                <a:pPr>
                  <a:defRPr/>
                </a:pPr>
                <a:r>
                  <a:rPr lang="sv-SE"/>
                  <a:t>Degrees [⁰]</a:t>
                </a:r>
              </a:p>
            </c:rich>
          </c:tx>
          <c:layout>
            <c:manualLayout>
              <c:xMode val="edge"/>
              <c:yMode val="edge"/>
              <c:x val="0.36798496946923437"/>
              <c:y val="0.88553333333333328"/>
            </c:manualLayout>
          </c:layout>
          <c:overlay val="0"/>
        </c:title>
        <c:numFmt formatCode="General" sourceLinked="1"/>
        <c:majorTickMark val="out"/>
        <c:minorTickMark val="none"/>
        <c:tickLblPos val="nextTo"/>
        <c:txPr>
          <a:bodyPr/>
          <a:lstStyle/>
          <a:p>
            <a:pPr>
              <a:defRPr sz="800"/>
            </a:pPr>
            <a:endParaRPr lang="sv-SE"/>
          </a:p>
        </c:txPr>
        <c:crossAx val="139805824"/>
        <c:crosses val="autoZero"/>
        <c:auto val="1"/>
        <c:lblAlgn val="ctr"/>
        <c:lblOffset val="100"/>
        <c:noMultiLvlLbl val="0"/>
      </c:catAx>
      <c:valAx>
        <c:axId val="139805824"/>
        <c:scaling>
          <c:orientation val="minMax"/>
          <c:max val="1.6"/>
          <c:min val="1"/>
        </c:scaling>
        <c:delete val="0"/>
        <c:axPos val="l"/>
        <c:majorGridlines/>
        <c:minorGridlines/>
        <c:title>
          <c:tx>
            <c:rich>
              <a:bodyPr rot="-5400000" vert="horz"/>
              <a:lstStyle/>
              <a:p>
                <a:pPr>
                  <a:defRPr/>
                </a:pPr>
                <a:r>
                  <a:rPr lang="sv-SE"/>
                  <a:t>K</a:t>
                </a:r>
                <a:r>
                  <a:rPr lang="sv-SE" baseline="-25000"/>
                  <a:t>t,s</a:t>
                </a:r>
                <a:r>
                  <a:rPr lang="sv-SE"/>
                  <a:t>/K</a:t>
                </a:r>
                <a:r>
                  <a:rPr lang="sv-SE" baseline="-25000"/>
                  <a:t>t,b</a:t>
                </a:r>
              </a:p>
            </c:rich>
          </c:tx>
          <c:overlay val="0"/>
        </c:title>
        <c:numFmt formatCode="General" sourceLinked="1"/>
        <c:majorTickMark val="out"/>
        <c:minorTickMark val="none"/>
        <c:tickLblPos val="nextTo"/>
        <c:txPr>
          <a:bodyPr/>
          <a:lstStyle/>
          <a:p>
            <a:pPr>
              <a:defRPr sz="800"/>
            </a:pPr>
            <a:endParaRPr lang="sv-SE"/>
          </a:p>
        </c:txPr>
        <c:crossAx val="139795456"/>
        <c:crosses val="autoZero"/>
        <c:crossBetween val="midCat"/>
        <c:majorUnit val="0.15000000000000002"/>
      </c:valAx>
      <c:serAx>
        <c:axId val="134560384"/>
        <c:scaling>
          <c:orientation val="minMax"/>
        </c:scaling>
        <c:delete val="0"/>
        <c:axPos val="b"/>
        <c:title>
          <c:tx>
            <c:rich>
              <a:bodyPr rot="0" vert="horz"/>
              <a:lstStyle/>
              <a:p>
                <a:pPr>
                  <a:defRPr/>
                </a:pPr>
                <a:r>
                  <a:rPr lang="sv-SE"/>
                  <a:t>R</a:t>
                </a:r>
                <a:r>
                  <a:rPr lang="sv-SE" baseline="-25000"/>
                  <a:t>s</a:t>
                </a:r>
                <a:r>
                  <a:rPr lang="sv-SE"/>
                  <a:t> [mm]</a:t>
                </a:r>
              </a:p>
            </c:rich>
          </c:tx>
          <c:overlay val="0"/>
        </c:title>
        <c:majorTickMark val="out"/>
        <c:minorTickMark val="none"/>
        <c:tickLblPos val="nextTo"/>
        <c:txPr>
          <a:bodyPr/>
          <a:lstStyle/>
          <a:p>
            <a:pPr>
              <a:defRPr sz="800"/>
            </a:pPr>
            <a:endParaRPr lang="sv-SE"/>
          </a:p>
        </c:txPr>
        <c:crossAx val="139805824"/>
        <c:crosses val="autoZero"/>
        <c:tickLblSkip val="1"/>
      </c:serAx>
    </c:plotArea>
    <c:legend>
      <c:legendPos val="r"/>
      <c:legendEntry>
        <c:idx val="0"/>
        <c:txPr>
          <a:bodyPr/>
          <a:lstStyle/>
          <a:p>
            <a:pPr rtl="0">
              <a:defRPr/>
            </a:pPr>
            <a:endParaRPr lang="sv-SE"/>
          </a:p>
        </c:txPr>
      </c:legendEntry>
      <c:legendEntry>
        <c:idx val="1"/>
        <c:txPr>
          <a:bodyPr/>
          <a:lstStyle/>
          <a:p>
            <a:pPr rtl="0">
              <a:defRPr/>
            </a:pPr>
            <a:endParaRPr lang="sv-SE"/>
          </a:p>
        </c:txPr>
      </c:legendEntry>
      <c:layout>
        <c:manualLayout>
          <c:xMode val="edge"/>
          <c:yMode val="edge"/>
          <c:x val="0.8381104148289017"/>
          <c:y val="0.25234490740740739"/>
          <c:w val="0.14370287206864554"/>
          <c:h val="0.26065370370370372"/>
        </c:manualLayout>
      </c:layout>
      <c:overlay val="0"/>
      <c:txPr>
        <a:bodyPr/>
        <a:lstStyle/>
        <a:p>
          <a:pPr rtl="0">
            <a:defRPr/>
          </a:pPr>
          <a:endParaRPr lang="sv-SE"/>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sv-SE" sz="1100"/>
              <a:t>Global</a:t>
            </a:r>
            <a:r>
              <a:rPr lang="sv-SE" sz="1100" baseline="0"/>
              <a:t> radius R</a:t>
            </a:r>
            <a:r>
              <a:rPr lang="sv-SE" sz="1100" baseline="-25000"/>
              <a:t>b</a:t>
            </a:r>
            <a:r>
              <a:rPr lang="sv-SE" sz="1100" baseline="0"/>
              <a:t> = 1 mm for a constant r</a:t>
            </a:r>
            <a:r>
              <a:rPr lang="sv-SE" sz="1100" baseline="-25000"/>
              <a:t>s1</a:t>
            </a:r>
          </a:p>
        </c:rich>
      </c:tx>
      <c:layout/>
      <c:overlay val="1"/>
      <c:spPr>
        <a:solidFill>
          <a:schemeClr val="bg1">
            <a:lumMod val="75000"/>
          </a:schemeClr>
        </a:solidFill>
        <a:ln>
          <a:solidFill>
            <a:schemeClr val="tx1"/>
          </a:solidFill>
        </a:ln>
      </c:spPr>
    </c:title>
    <c:autoTitleDeleted val="0"/>
    <c:plotArea>
      <c:layout>
        <c:manualLayout>
          <c:layoutTarget val="inner"/>
          <c:xMode val="edge"/>
          <c:yMode val="edge"/>
          <c:x val="0.12633573928258968"/>
          <c:y val="7.4548702245552628E-2"/>
          <c:w val="0.72657392825896761"/>
          <c:h val="0.75479537037037037"/>
        </c:manualLayout>
      </c:layout>
      <c:scatterChart>
        <c:scatterStyle val="smoothMarker"/>
        <c:varyColors val="0"/>
        <c:ser>
          <c:idx val="0"/>
          <c:order val="0"/>
          <c:tx>
            <c:strRef>
              <c:f>Sheet1!$C$2</c:f>
              <c:strCache>
                <c:ptCount val="1"/>
                <c:pt idx="0">
                  <c:v>0,2</c:v>
                </c:pt>
              </c:strCache>
            </c:strRef>
          </c:tx>
          <c:xVal>
            <c:numRef>
              <c:f>Sheet1!$D$2:$D$6</c:f>
              <c:numCache>
                <c:formatCode>General</c:formatCode>
                <c:ptCount val="5"/>
                <c:pt idx="0">
                  <c:v>0.2</c:v>
                </c:pt>
                <c:pt idx="1">
                  <c:v>0.3</c:v>
                </c:pt>
                <c:pt idx="2">
                  <c:v>0.4</c:v>
                </c:pt>
                <c:pt idx="3">
                  <c:v>0.5</c:v>
                </c:pt>
                <c:pt idx="4">
                  <c:v>0.6</c:v>
                </c:pt>
              </c:numCache>
            </c:numRef>
          </c:xVal>
          <c:yVal>
            <c:numRef>
              <c:f>Sheet1!$P$2:$P$6</c:f>
              <c:numCache>
                <c:formatCode>General</c:formatCode>
                <c:ptCount val="5"/>
                <c:pt idx="0">
                  <c:v>1.2897959183673469</c:v>
                </c:pt>
                <c:pt idx="1">
                  <c:v>1.2653061224489797</c:v>
                </c:pt>
                <c:pt idx="2">
                  <c:v>1.2448979591836735</c:v>
                </c:pt>
                <c:pt idx="3">
                  <c:v>1.2326530612244897</c:v>
                </c:pt>
                <c:pt idx="4">
                  <c:v>1.2244897959183674</c:v>
                </c:pt>
              </c:numCache>
            </c:numRef>
          </c:yVal>
          <c:smooth val="1"/>
        </c:ser>
        <c:ser>
          <c:idx val="2"/>
          <c:order val="1"/>
          <c:tx>
            <c:strRef>
              <c:f>Sheet1!$C$12</c:f>
              <c:strCache>
                <c:ptCount val="1"/>
                <c:pt idx="0">
                  <c:v>0,4</c:v>
                </c:pt>
              </c:strCache>
            </c:strRef>
          </c:tx>
          <c:xVal>
            <c:numRef>
              <c:f>Sheet1!$D$12:$D$16</c:f>
              <c:numCache>
                <c:formatCode>General</c:formatCode>
                <c:ptCount val="5"/>
                <c:pt idx="0">
                  <c:v>0.2</c:v>
                </c:pt>
                <c:pt idx="1">
                  <c:v>0.3</c:v>
                </c:pt>
                <c:pt idx="2">
                  <c:v>0.4</c:v>
                </c:pt>
                <c:pt idx="3">
                  <c:v>0.5</c:v>
                </c:pt>
                <c:pt idx="4">
                  <c:v>0.6</c:v>
                </c:pt>
              </c:numCache>
            </c:numRef>
          </c:xVal>
          <c:yVal>
            <c:numRef>
              <c:f>Sheet1!$P$12:$P$16</c:f>
              <c:numCache>
                <c:formatCode>General</c:formatCode>
                <c:ptCount val="5"/>
                <c:pt idx="0">
                  <c:v>1.2326530612244897</c:v>
                </c:pt>
                <c:pt idx="1">
                  <c:v>1.2204081632653061</c:v>
                </c:pt>
                <c:pt idx="2">
                  <c:v>1.2081632653061225</c:v>
                </c:pt>
                <c:pt idx="3">
                  <c:v>1.2</c:v>
                </c:pt>
                <c:pt idx="4">
                  <c:v>1.1918367346938776</c:v>
                </c:pt>
              </c:numCache>
            </c:numRef>
          </c:yVal>
          <c:smooth val="1"/>
        </c:ser>
        <c:ser>
          <c:idx val="4"/>
          <c:order val="2"/>
          <c:tx>
            <c:strRef>
              <c:f>Sheet1!$C$22</c:f>
              <c:strCache>
                <c:ptCount val="1"/>
                <c:pt idx="0">
                  <c:v>0,6</c:v>
                </c:pt>
              </c:strCache>
            </c:strRef>
          </c:tx>
          <c:xVal>
            <c:numRef>
              <c:f>Sheet1!$D$22:$D$26</c:f>
              <c:numCache>
                <c:formatCode>General</c:formatCode>
                <c:ptCount val="5"/>
                <c:pt idx="0">
                  <c:v>0.2</c:v>
                </c:pt>
                <c:pt idx="1">
                  <c:v>0.3</c:v>
                </c:pt>
                <c:pt idx="2">
                  <c:v>0.4</c:v>
                </c:pt>
                <c:pt idx="3">
                  <c:v>0.5</c:v>
                </c:pt>
                <c:pt idx="4">
                  <c:v>0.6</c:v>
                </c:pt>
              </c:numCache>
            </c:numRef>
          </c:xVal>
          <c:yVal>
            <c:numRef>
              <c:f>Sheet1!$P$22:$P$26</c:f>
              <c:numCache>
                <c:formatCode>General</c:formatCode>
                <c:ptCount val="5"/>
                <c:pt idx="0">
                  <c:v>1.1632653061224489</c:v>
                </c:pt>
                <c:pt idx="1">
                  <c:v>1.1387755102040817</c:v>
                </c:pt>
                <c:pt idx="2">
                  <c:v>1.1224489795918366</c:v>
                </c:pt>
                <c:pt idx="3">
                  <c:v>1.1183673469387756</c:v>
                </c:pt>
                <c:pt idx="4">
                  <c:v>1.1142857142857143</c:v>
                </c:pt>
              </c:numCache>
            </c:numRef>
          </c:yVal>
          <c:smooth val="1"/>
        </c:ser>
        <c:ser>
          <c:idx val="5"/>
          <c:order val="3"/>
          <c:marker>
            <c:symbol val="none"/>
          </c:marker>
          <c:dPt>
            <c:idx val="1"/>
            <c:bubble3D val="0"/>
            <c:spPr>
              <a:ln>
                <a:solidFill>
                  <a:srgbClr val="FF0000"/>
                </a:solidFill>
              </a:ln>
            </c:spPr>
          </c:dPt>
          <c:dLbls>
            <c:dLbl>
              <c:idx val="0"/>
              <c:delete val="1"/>
            </c:dLbl>
            <c:txPr>
              <a:bodyPr/>
              <a:lstStyle/>
              <a:p>
                <a:pPr>
                  <a:defRPr b="1"/>
                </a:pPr>
                <a:endParaRPr lang="sv-SE"/>
              </a:p>
            </c:txPr>
            <c:dLblPos val="r"/>
            <c:showLegendKey val="0"/>
            <c:showVal val="1"/>
            <c:showCatName val="0"/>
            <c:showSerName val="0"/>
            <c:showPercent val="0"/>
            <c:showBubbleSize val="0"/>
            <c:showLeaderLines val="0"/>
          </c:dLbls>
          <c:xVal>
            <c:numRef>
              <c:f>Sheet2!$L$7:$L$8</c:f>
              <c:numCache>
                <c:formatCode>General</c:formatCode>
                <c:ptCount val="2"/>
                <c:pt idx="0">
                  <c:v>0</c:v>
                </c:pt>
                <c:pt idx="1">
                  <c:v>3</c:v>
                </c:pt>
              </c:numCache>
            </c:numRef>
          </c:xVal>
          <c:yVal>
            <c:numRef>
              <c:f>Sheet2!$M$7:$M$8</c:f>
              <c:numCache>
                <c:formatCode>General</c:formatCode>
                <c:ptCount val="2"/>
                <c:pt idx="0">
                  <c:v>1.1499999999999999</c:v>
                </c:pt>
                <c:pt idx="1">
                  <c:v>1.1499999999999999</c:v>
                </c:pt>
              </c:numCache>
            </c:numRef>
          </c:yVal>
          <c:smooth val="1"/>
        </c:ser>
        <c:dLbls>
          <c:showLegendKey val="0"/>
          <c:showVal val="0"/>
          <c:showCatName val="0"/>
          <c:showSerName val="0"/>
          <c:showPercent val="0"/>
          <c:showBubbleSize val="0"/>
        </c:dLbls>
        <c:axId val="131320448"/>
        <c:axId val="131322624"/>
      </c:scatterChart>
      <c:valAx>
        <c:axId val="131320448"/>
        <c:scaling>
          <c:orientation val="minMax"/>
          <c:max val="0.70000000000000007"/>
          <c:min val="0.1"/>
        </c:scaling>
        <c:delete val="0"/>
        <c:axPos val="b"/>
        <c:majorGridlines/>
        <c:title>
          <c:tx>
            <c:rich>
              <a:bodyPr/>
              <a:lstStyle/>
              <a:p>
                <a:pPr>
                  <a:defRPr/>
                </a:pPr>
                <a:r>
                  <a:rPr lang="sv-SE"/>
                  <a:t>r</a:t>
                </a:r>
                <a:r>
                  <a:rPr lang="sv-SE" baseline="-25000"/>
                  <a:t>s2</a:t>
                </a:r>
                <a:r>
                  <a:rPr lang="sv-SE"/>
                  <a:t> [mm]</a:t>
                </a:r>
              </a:p>
            </c:rich>
          </c:tx>
          <c:layout/>
          <c:overlay val="0"/>
        </c:title>
        <c:numFmt formatCode="General" sourceLinked="1"/>
        <c:majorTickMark val="out"/>
        <c:minorTickMark val="none"/>
        <c:tickLblPos val="nextTo"/>
        <c:crossAx val="131322624"/>
        <c:crosses val="autoZero"/>
        <c:crossBetween val="midCat"/>
        <c:majorUnit val="0.1"/>
      </c:valAx>
      <c:valAx>
        <c:axId val="131322624"/>
        <c:scaling>
          <c:orientation val="minMax"/>
          <c:max val="1.35"/>
          <c:min val="1.1000000000000001"/>
        </c:scaling>
        <c:delete val="0"/>
        <c:axPos val="l"/>
        <c:majorGridlines/>
        <c:title>
          <c:tx>
            <c:rich>
              <a:bodyPr rot="-5400000" vert="horz"/>
              <a:lstStyle/>
              <a:p>
                <a:pPr>
                  <a:defRPr/>
                </a:pPr>
                <a:r>
                  <a:rPr lang="sv-SE"/>
                  <a:t>K</a:t>
                </a:r>
                <a:r>
                  <a:rPr lang="sv-SE" baseline="-25000"/>
                  <a:t>t,s1</a:t>
                </a:r>
                <a:r>
                  <a:rPr lang="sv-SE"/>
                  <a:t>/K</a:t>
                </a:r>
                <a:r>
                  <a:rPr lang="sv-SE" baseline="-25000"/>
                  <a:t>t,b</a:t>
                </a:r>
              </a:p>
            </c:rich>
          </c:tx>
          <c:layout/>
          <c:overlay val="0"/>
        </c:title>
        <c:numFmt formatCode="General" sourceLinked="1"/>
        <c:majorTickMark val="out"/>
        <c:minorTickMark val="none"/>
        <c:tickLblPos val="nextTo"/>
        <c:crossAx val="131320448"/>
        <c:crosses val="autoZero"/>
        <c:crossBetween val="midCat"/>
        <c:majorUnit val="5.000000000000001E-2"/>
      </c:valAx>
    </c:plotArea>
    <c:legend>
      <c:legendPos val="r"/>
      <c:legendEntry>
        <c:idx val="3"/>
        <c:delete val="1"/>
      </c:legendEntry>
      <c:layout/>
      <c:overlay val="0"/>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00"/>
            </a:pPr>
            <a:r>
              <a:rPr lang="sv-SE" sz="1400"/>
              <a:t>Global radius R</a:t>
            </a:r>
            <a:r>
              <a:rPr lang="sv-SE" sz="1400" baseline="-25000"/>
              <a:t>b</a:t>
            </a:r>
            <a:r>
              <a:rPr lang="sv-SE" sz="1400"/>
              <a:t> = 1 mm</a:t>
            </a:r>
          </a:p>
        </c:rich>
      </c:tx>
      <c:layout>
        <c:manualLayout>
          <c:xMode val="edge"/>
          <c:yMode val="edge"/>
          <c:x val="0.29520822397200353"/>
          <c:y val="1.3888888888888888E-2"/>
        </c:manualLayout>
      </c:layout>
      <c:overlay val="0"/>
    </c:title>
    <c:autoTitleDeleted val="0"/>
    <c:view3D>
      <c:rotX val="15"/>
      <c:rotY val="20"/>
      <c:rAngAx val="0"/>
      <c:perspective val="0"/>
    </c:view3D>
    <c:floor>
      <c:thickness val="0"/>
    </c:floor>
    <c:sideWall>
      <c:thickness val="0"/>
    </c:sideWall>
    <c:backWall>
      <c:thickness val="0"/>
    </c:backWall>
    <c:plotArea>
      <c:layout>
        <c:manualLayout>
          <c:layoutTarget val="inner"/>
          <c:xMode val="edge"/>
          <c:yMode val="edge"/>
          <c:x val="3.4215223097112862E-2"/>
          <c:y val="0.11200240594925634"/>
          <c:w val="0.66229265091863521"/>
          <c:h val="0.67384623797025367"/>
        </c:manualLayout>
      </c:layout>
      <c:surface3DChart>
        <c:wireframe val="0"/>
        <c:ser>
          <c:idx val="0"/>
          <c:order val="0"/>
          <c:tx>
            <c:strRef>
              <c:f>Sheet1!$C$2</c:f>
              <c:strCache>
                <c:ptCount val="1"/>
                <c:pt idx="0">
                  <c:v>0,2</c:v>
                </c:pt>
              </c:strCache>
            </c:strRef>
          </c:tx>
          <c:cat>
            <c:numRef>
              <c:f>Sheet1!$D$22:$D$26</c:f>
              <c:numCache>
                <c:formatCode>General</c:formatCode>
                <c:ptCount val="5"/>
                <c:pt idx="0">
                  <c:v>0.2</c:v>
                </c:pt>
                <c:pt idx="1">
                  <c:v>0.3</c:v>
                </c:pt>
                <c:pt idx="2">
                  <c:v>0.4</c:v>
                </c:pt>
                <c:pt idx="3">
                  <c:v>0.5</c:v>
                </c:pt>
                <c:pt idx="4">
                  <c:v>0.6</c:v>
                </c:pt>
              </c:numCache>
            </c:numRef>
          </c:cat>
          <c:val>
            <c:numRef>
              <c:f>Sheet1!$P$2:$P$6</c:f>
              <c:numCache>
                <c:formatCode>General</c:formatCode>
                <c:ptCount val="5"/>
                <c:pt idx="0">
                  <c:v>1.2897959183673469</c:v>
                </c:pt>
                <c:pt idx="1">
                  <c:v>1.2653061224489797</c:v>
                </c:pt>
                <c:pt idx="2">
                  <c:v>1.2448979591836735</c:v>
                </c:pt>
                <c:pt idx="3">
                  <c:v>1.2326530612244897</c:v>
                </c:pt>
                <c:pt idx="4">
                  <c:v>1.2244897959183674</c:v>
                </c:pt>
              </c:numCache>
            </c:numRef>
          </c:val>
        </c:ser>
        <c:ser>
          <c:idx val="1"/>
          <c:order val="1"/>
          <c:tx>
            <c:strRef>
              <c:f>Sheet1!$C$7</c:f>
              <c:strCache>
                <c:ptCount val="1"/>
                <c:pt idx="0">
                  <c:v>0,3</c:v>
                </c:pt>
              </c:strCache>
            </c:strRef>
          </c:tx>
          <c:cat>
            <c:numRef>
              <c:f>Sheet1!$D$22:$D$26</c:f>
              <c:numCache>
                <c:formatCode>General</c:formatCode>
                <c:ptCount val="5"/>
                <c:pt idx="0">
                  <c:v>0.2</c:v>
                </c:pt>
                <c:pt idx="1">
                  <c:v>0.3</c:v>
                </c:pt>
                <c:pt idx="2">
                  <c:v>0.4</c:v>
                </c:pt>
                <c:pt idx="3">
                  <c:v>0.5</c:v>
                </c:pt>
                <c:pt idx="4">
                  <c:v>0.6</c:v>
                </c:pt>
              </c:numCache>
            </c:numRef>
          </c:cat>
          <c:val>
            <c:numRef>
              <c:f>Sheet1!$P$7:$P$11</c:f>
              <c:numCache>
                <c:formatCode>General</c:formatCode>
                <c:ptCount val="5"/>
                <c:pt idx="0">
                  <c:v>1.2693877551020407</c:v>
                </c:pt>
                <c:pt idx="1">
                  <c:v>1.2530612244897958</c:v>
                </c:pt>
                <c:pt idx="2">
                  <c:v>1.2408163265306122</c:v>
                </c:pt>
                <c:pt idx="3">
                  <c:v>1.2285714285714286</c:v>
                </c:pt>
                <c:pt idx="4">
                  <c:v>1.2204081632653061</c:v>
                </c:pt>
              </c:numCache>
            </c:numRef>
          </c:val>
        </c:ser>
        <c:ser>
          <c:idx val="2"/>
          <c:order val="2"/>
          <c:tx>
            <c:strRef>
              <c:f>Sheet1!$C$12</c:f>
              <c:strCache>
                <c:ptCount val="1"/>
                <c:pt idx="0">
                  <c:v>0,4</c:v>
                </c:pt>
              </c:strCache>
            </c:strRef>
          </c:tx>
          <c:cat>
            <c:numRef>
              <c:f>Sheet1!$D$22:$D$26</c:f>
              <c:numCache>
                <c:formatCode>General</c:formatCode>
                <c:ptCount val="5"/>
                <c:pt idx="0">
                  <c:v>0.2</c:v>
                </c:pt>
                <c:pt idx="1">
                  <c:v>0.3</c:v>
                </c:pt>
                <c:pt idx="2">
                  <c:v>0.4</c:v>
                </c:pt>
                <c:pt idx="3">
                  <c:v>0.5</c:v>
                </c:pt>
                <c:pt idx="4">
                  <c:v>0.6</c:v>
                </c:pt>
              </c:numCache>
            </c:numRef>
          </c:cat>
          <c:val>
            <c:numRef>
              <c:f>Sheet1!$P$12:$P$16</c:f>
              <c:numCache>
                <c:formatCode>General</c:formatCode>
                <c:ptCount val="5"/>
                <c:pt idx="0">
                  <c:v>1.2326530612244897</c:v>
                </c:pt>
                <c:pt idx="1">
                  <c:v>1.2204081632653061</c:v>
                </c:pt>
                <c:pt idx="2">
                  <c:v>1.2081632653061225</c:v>
                </c:pt>
                <c:pt idx="3">
                  <c:v>1.2</c:v>
                </c:pt>
                <c:pt idx="4">
                  <c:v>1.1918367346938776</c:v>
                </c:pt>
              </c:numCache>
            </c:numRef>
          </c:val>
        </c:ser>
        <c:ser>
          <c:idx val="3"/>
          <c:order val="3"/>
          <c:tx>
            <c:strRef>
              <c:f>Sheet1!$C$17</c:f>
              <c:strCache>
                <c:ptCount val="1"/>
                <c:pt idx="0">
                  <c:v>0,5</c:v>
                </c:pt>
              </c:strCache>
            </c:strRef>
          </c:tx>
          <c:cat>
            <c:numRef>
              <c:f>Sheet1!$D$22:$D$26</c:f>
              <c:numCache>
                <c:formatCode>General</c:formatCode>
                <c:ptCount val="5"/>
                <c:pt idx="0">
                  <c:v>0.2</c:v>
                </c:pt>
                <c:pt idx="1">
                  <c:v>0.3</c:v>
                </c:pt>
                <c:pt idx="2">
                  <c:v>0.4</c:v>
                </c:pt>
                <c:pt idx="3">
                  <c:v>0.5</c:v>
                </c:pt>
                <c:pt idx="4">
                  <c:v>0.6</c:v>
                </c:pt>
              </c:numCache>
            </c:numRef>
          </c:cat>
          <c:val>
            <c:numRef>
              <c:f>Sheet1!$P$17:$P$21</c:f>
              <c:numCache>
                <c:formatCode>General</c:formatCode>
                <c:ptCount val="5"/>
                <c:pt idx="0">
                  <c:v>1.1836734693877551</c:v>
                </c:pt>
                <c:pt idx="1">
                  <c:v>1.1755102040816328</c:v>
                </c:pt>
                <c:pt idx="2">
                  <c:v>1.1673469387755102</c:v>
                </c:pt>
                <c:pt idx="3">
                  <c:v>1.1591836734693877</c:v>
                </c:pt>
                <c:pt idx="4">
                  <c:v>1.1551020408163266</c:v>
                </c:pt>
              </c:numCache>
            </c:numRef>
          </c:val>
        </c:ser>
        <c:ser>
          <c:idx val="4"/>
          <c:order val="4"/>
          <c:tx>
            <c:strRef>
              <c:f>Sheet1!$C$22</c:f>
              <c:strCache>
                <c:ptCount val="1"/>
                <c:pt idx="0">
                  <c:v>0,6</c:v>
                </c:pt>
              </c:strCache>
            </c:strRef>
          </c:tx>
          <c:cat>
            <c:numRef>
              <c:f>Sheet1!$D$22:$D$26</c:f>
              <c:numCache>
                <c:formatCode>General</c:formatCode>
                <c:ptCount val="5"/>
                <c:pt idx="0">
                  <c:v>0.2</c:v>
                </c:pt>
                <c:pt idx="1">
                  <c:v>0.3</c:v>
                </c:pt>
                <c:pt idx="2">
                  <c:v>0.4</c:v>
                </c:pt>
                <c:pt idx="3">
                  <c:v>0.5</c:v>
                </c:pt>
                <c:pt idx="4">
                  <c:v>0.6</c:v>
                </c:pt>
              </c:numCache>
            </c:numRef>
          </c:cat>
          <c:val>
            <c:numRef>
              <c:f>Sheet1!$P$22:$P$26</c:f>
              <c:numCache>
                <c:formatCode>General</c:formatCode>
                <c:ptCount val="5"/>
                <c:pt idx="0">
                  <c:v>1.1632653061224489</c:v>
                </c:pt>
                <c:pt idx="1">
                  <c:v>1.1387755102040817</c:v>
                </c:pt>
                <c:pt idx="2">
                  <c:v>1.1224489795918366</c:v>
                </c:pt>
                <c:pt idx="3">
                  <c:v>1.1183673469387756</c:v>
                </c:pt>
                <c:pt idx="4">
                  <c:v>1.1142857142857143</c:v>
                </c:pt>
              </c:numCache>
            </c:numRef>
          </c:val>
        </c:ser>
        <c:bandFmts>
          <c:bandFmt>
            <c:idx val="0"/>
            <c:spPr>
              <a:solidFill>
                <a:srgbClr val="92D050"/>
              </a:solidFill>
            </c:spPr>
          </c:bandFmt>
          <c:bandFmt>
            <c:idx val="1"/>
            <c:spPr>
              <a:solidFill>
                <a:srgbClr val="FF5050"/>
              </a:solidFill>
            </c:spPr>
          </c:bandFmt>
          <c:bandFmt>
            <c:idx val="2"/>
            <c:spPr>
              <a:solidFill>
                <a:srgbClr val="FF0000"/>
              </a:solidFill>
            </c:spPr>
          </c:bandFmt>
          <c:bandFmt>
            <c:idx val="3"/>
            <c:spPr>
              <a:solidFill>
                <a:srgbClr val="C00000"/>
              </a:solidFill>
            </c:spPr>
          </c:bandFmt>
          <c:bandFmt>
            <c:idx val="4"/>
            <c:spPr>
              <a:solidFill>
                <a:srgbClr val="FF0000"/>
              </a:solidFill>
            </c:spPr>
          </c:bandFmt>
        </c:bandFmts>
        <c:axId val="132881408"/>
        <c:axId val="132883584"/>
        <c:axId val="132875584"/>
      </c:surface3DChart>
      <c:catAx>
        <c:axId val="132881408"/>
        <c:scaling>
          <c:orientation val="minMax"/>
        </c:scaling>
        <c:delete val="0"/>
        <c:axPos val="b"/>
        <c:title>
          <c:tx>
            <c:rich>
              <a:bodyPr/>
              <a:lstStyle/>
              <a:p>
                <a:pPr>
                  <a:defRPr/>
                </a:pPr>
                <a:r>
                  <a:rPr lang="sv-SE"/>
                  <a:t>r</a:t>
                </a:r>
                <a:r>
                  <a:rPr lang="sv-SE" baseline="-25000"/>
                  <a:t>s2</a:t>
                </a:r>
                <a:r>
                  <a:rPr lang="sv-SE" baseline="0"/>
                  <a:t> [mm]</a:t>
                </a:r>
                <a:endParaRPr lang="sv-SE"/>
              </a:p>
            </c:rich>
          </c:tx>
          <c:layout/>
          <c:overlay val="0"/>
        </c:title>
        <c:numFmt formatCode="General" sourceLinked="1"/>
        <c:majorTickMark val="out"/>
        <c:minorTickMark val="none"/>
        <c:tickLblPos val="nextTo"/>
        <c:crossAx val="132883584"/>
        <c:crosses val="autoZero"/>
        <c:auto val="1"/>
        <c:lblAlgn val="ctr"/>
        <c:lblOffset val="100"/>
        <c:noMultiLvlLbl val="1"/>
      </c:catAx>
      <c:valAx>
        <c:axId val="132883584"/>
        <c:scaling>
          <c:orientation val="minMax"/>
          <c:max val="1.3"/>
          <c:min val="1.1000000000000001"/>
        </c:scaling>
        <c:delete val="0"/>
        <c:axPos val="l"/>
        <c:majorGridlines/>
        <c:title>
          <c:tx>
            <c:rich>
              <a:bodyPr rot="-5400000" vert="horz"/>
              <a:lstStyle/>
              <a:p>
                <a:pPr>
                  <a:defRPr/>
                </a:pPr>
                <a:r>
                  <a:rPr lang="sv-SE"/>
                  <a:t>K</a:t>
                </a:r>
                <a:r>
                  <a:rPr lang="sv-SE" baseline="-25000"/>
                  <a:t>t,s1</a:t>
                </a:r>
                <a:r>
                  <a:rPr lang="sv-SE"/>
                  <a:t>/K</a:t>
                </a:r>
                <a:r>
                  <a:rPr lang="sv-SE" baseline="-25000"/>
                  <a:t>t,b</a:t>
                </a:r>
              </a:p>
            </c:rich>
          </c:tx>
          <c:layout>
            <c:manualLayout>
              <c:xMode val="edge"/>
              <c:yMode val="edge"/>
              <c:x val="0.74153310185185184"/>
              <c:y val="0.26303194444444444"/>
            </c:manualLayout>
          </c:layout>
          <c:overlay val="0"/>
        </c:title>
        <c:numFmt formatCode="General" sourceLinked="1"/>
        <c:majorTickMark val="out"/>
        <c:minorTickMark val="none"/>
        <c:tickLblPos val="high"/>
        <c:crossAx val="132881408"/>
        <c:crosses val="autoZero"/>
        <c:crossBetween val="midCat"/>
        <c:majorUnit val="5.000000000000001E-2"/>
      </c:valAx>
      <c:serAx>
        <c:axId val="132875584"/>
        <c:scaling>
          <c:orientation val="maxMin"/>
        </c:scaling>
        <c:delete val="0"/>
        <c:axPos val="b"/>
        <c:title>
          <c:tx>
            <c:rich>
              <a:bodyPr rot="0" vert="horz"/>
              <a:lstStyle/>
              <a:p>
                <a:pPr>
                  <a:defRPr/>
                </a:pPr>
                <a:r>
                  <a:rPr lang="sv-SE"/>
                  <a:t>r</a:t>
                </a:r>
                <a:r>
                  <a:rPr lang="sv-SE" baseline="-25000"/>
                  <a:t>s1</a:t>
                </a:r>
                <a:r>
                  <a:rPr lang="sv-SE" baseline="0"/>
                  <a:t> [mm]</a:t>
                </a:r>
                <a:endParaRPr lang="sv-SE"/>
              </a:p>
            </c:rich>
          </c:tx>
          <c:layout>
            <c:manualLayout>
              <c:xMode val="edge"/>
              <c:yMode val="edge"/>
              <c:x val="0.69081875000000004"/>
              <c:y val="0.66291388888888891"/>
            </c:manualLayout>
          </c:layout>
          <c:overlay val="0"/>
        </c:title>
        <c:majorTickMark val="out"/>
        <c:minorTickMark val="none"/>
        <c:tickLblPos val="nextTo"/>
        <c:crossAx val="132883584"/>
        <c:crosses val="autoZero"/>
        <c:tickLblSkip val="1"/>
      </c:serAx>
    </c:plotArea>
    <c:legend>
      <c:legendPos val="r"/>
      <c:legendEntry>
        <c:idx val="0"/>
        <c:txPr>
          <a:bodyPr/>
          <a:lstStyle/>
          <a:p>
            <a:pPr rtl="0">
              <a:defRPr/>
            </a:pPr>
            <a:endParaRPr lang="sv-SE"/>
          </a:p>
        </c:txPr>
      </c:legendEntry>
      <c:legendEntry>
        <c:idx val="1"/>
        <c:txPr>
          <a:bodyPr/>
          <a:lstStyle/>
          <a:p>
            <a:pPr rtl="0">
              <a:defRPr/>
            </a:pPr>
            <a:endParaRPr lang="sv-SE"/>
          </a:p>
        </c:txPr>
      </c:legendEntry>
      <c:legendEntry>
        <c:idx val="2"/>
        <c:txPr>
          <a:bodyPr/>
          <a:lstStyle/>
          <a:p>
            <a:pPr rtl="0">
              <a:defRPr/>
            </a:pPr>
            <a:endParaRPr lang="sv-SE"/>
          </a:p>
        </c:txPr>
      </c:legendEntry>
      <c:legendEntry>
        <c:idx val="3"/>
        <c:txPr>
          <a:bodyPr/>
          <a:lstStyle/>
          <a:p>
            <a:pPr rtl="0">
              <a:defRPr/>
            </a:pPr>
            <a:endParaRPr lang="sv-SE"/>
          </a:p>
        </c:txPr>
      </c:legendEntry>
      <c:layout>
        <c:manualLayout>
          <c:xMode val="edge"/>
          <c:yMode val="edge"/>
          <c:x val="0.80998563625820474"/>
          <c:y val="0.21092730947590682"/>
          <c:w val="0.17458045952399417"/>
          <c:h val="0.42578769097555841"/>
        </c:manualLayout>
      </c:layout>
      <c:overlay val="0"/>
      <c:txPr>
        <a:bodyPr/>
        <a:lstStyle/>
        <a:p>
          <a:pPr rtl="0">
            <a:defRPr/>
          </a:pPr>
          <a:endParaRPr lang="sv-SE"/>
        </a:p>
      </c:txPr>
    </c:legend>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7861CA9-4BE4-4968-8A45-60AAB12DB285}" type="doc">
      <dgm:prSet loTypeId="urn:microsoft.com/office/officeart/2005/8/layout/process1" loCatId="process" qsTypeId="urn:microsoft.com/office/officeart/2005/8/quickstyle/simple1" qsCatId="simple" csTypeId="urn:microsoft.com/office/officeart/2005/8/colors/accent1_2" csCatId="accent1" phldr="1"/>
      <dgm:spPr/>
    </dgm:pt>
    <dgm:pt modelId="{7A26DB79-B24D-49B5-97F1-90066709DE9B}">
      <dgm:prSet phldrT="[Text]"/>
      <dgm:spPr>
        <a:gradFill flip="none" rotWithShape="1">
          <a:gsLst>
            <a:gs pos="32000">
              <a:srgbClr val="FFC000"/>
            </a:gs>
            <a:gs pos="33000">
              <a:schemeClr val="accent1">
                <a:tint val="44500"/>
                <a:satMod val="160000"/>
              </a:schemeClr>
            </a:gs>
            <a:gs pos="34000">
              <a:schemeClr val="accent1"/>
            </a:gs>
          </a:gsLst>
          <a:lin ang="0" scaled="0"/>
          <a:tileRect/>
        </a:gradFill>
      </dgm:spPr>
      <dgm:t>
        <a:bodyPr/>
        <a:lstStyle/>
        <a:p>
          <a:r>
            <a:rPr lang="sv-SE" dirty="0" smtClean="0"/>
            <a:t>Intro</a:t>
          </a:r>
          <a:endParaRPr lang="sv-SE" dirty="0"/>
        </a:p>
      </dgm:t>
    </dgm:pt>
    <dgm:pt modelId="{6E6EFF5A-FCA8-44B3-B3F2-E7F19D2ED20A}" type="parTrans" cxnId="{7EAEE023-C100-4878-A073-D2AD22C8189D}">
      <dgm:prSet/>
      <dgm:spPr/>
      <dgm:t>
        <a:bodyPr/>
        <a:lstStyle/>
        <a:p>
          <a:endParaRPr lang="sv-SE"/>
        </a:p>
      </dgm:t>
    </dgm:pt>
    <dgm:pt modelId="{E154452F-AC82-4B8F-80D1-7995E0EFD91A}" type="sibTrans" cxnId="{7EAEE023-C100-4878-A073-D2AD22C8189D}">
      <dgm:prSet/>
      <dgm:spPr/>
      <dgm:t>
        <a:bodyPr/>
        <a:lstStyle/>
        <a:p>
          <a:endParaRPr lang="sv-SE"/>
        </a:p>
      </dgm:t>
    </dgm:pt>
    <dgm:pt modelId="{0C53A7B7-95CB-4D0A-A6D7-91B68D7E2EFC}">
      <dgm:prSet phldrT="[Text]"/>
      <dgm:spPr/>
      <dgm:t>
        <a:bodyPr/>
        <a:lstStyle/>
        <a:p>
          <a:r>
            <a:rPr lang="sv-SE" dirty="0" smtClean="0"/>
            <a:t>Mätsystem</a:t>
          </a:r>
          <a:endParaRPr lang="sv-SE" dirty="0"/>
        </a:p>
      </dgm:t>
    </dgm:pt>
    <dgm:pt modelId="{FBFD11E1-D289-4580-8755-0085B086F826}" type="parTrans" cxnId="{594AAA72-E343-4C0F-9DEB-C61AF9EC7ACC}">
      <dgm:prSet/>
      <dgm:spPr/>
      <dgm:t>
        <a:bodyPr/>
        <a:lstStyle/>
        <a:p>
          <a:endParaRPr lang="sv-SE"/>
        </a:p>
      </dgm:t>
    </dgm:pt>
    <dgm:pt modelId="{6EDD14AA-99B4-40E4-B8CE-322F7E886EF3}" type="sibTrans" cxnId="{594AAA72-E343-4C0F-9DEB-C61AF9EC7ACC}">
      <dgm:prSet/>
      <dgm:spPr/>
      <dgm:t>
        <a:bodyPr/>
        <a:lstStyle/>
        <a:p>
          <a:endParaRPr lang="sv-SE"/>
        </a:p>
      </dgm:t>
    </dgm:pt>
    <dgm:pt modelId="{6E92073A-937A-4B32-9C04-A3EFDA88DF68}">
      <dgm:prSet phldrT="[Text]"/>
      <dgm:spPr/>
      <dgm:t>
        <a:bodyPr/>
        <a:lstStyle/>
        <a:p>
          <a:r>
            <a:rPr lang="sv-SE" dirty="0" smtClean="0"/>
            <a:t>MSA</a:t>
          </a:r>
          <a:endParaRPr lang="sv-SE" dirty="0"/>
        </a:p>
      </dgm:t>
    </dgm:pt>
    <dgm:pt modelId="{E4BA42EB-A620-4CF5-AD1A-FF3D3FEE6BAF}" type="parTrans" cxnId="{D82A0A50-813E-481D-84A7-E850208349C1}">
      <dgm:prSet/>
      <dgm:spPr/>
      <dgm:t>
        <a:bodyPr/>
        <a:lstStyle/>
        <a:p>
          <a:endParaRPr lang="sv-SE"/>
        </a:p>
      </dgm:t>
    </dgm:pt>
    <dgm:pt modelId="{F457A445-60CC-4A49-A8B0-C0628663F8FB}" type="sibTrans" cxnId="{D82A0A50-813E-481D-84A7-E850208349C1}">
      <dgm:prSet/>
      <dgm:spPr/>
      <dgm:t>
        <a:bodyPr/>
        <a:lstStyle/>
        <a:p>
          <a:endParaRPr lang="sv-SE"/>
        </a:p>
      </dgm:t>
    </dgm:pt>
    <dgm:pt modelId="{EC412848-6D19-4D93-8C7E-6CB350D2BD46}">
      <dgm:prSet phldrT="[Text]"/>
      <dgm:spPr/>
      <dgm:t>
        <a:bodyPr/>
        <a:lstStyle/>
        <a:p>
          <a:r>
            <a:rPr lang="sv-SE" dirty="0" smtClean="0"/>
            <a:t>Algoritm</a:t>
          </a:r>
          <a:endParaRPr lang="sv-SE" dirty="0"/>
        </a:p>
      </dgm:t>
    </dgm:pt>
    <dgm:pt modelId="{4B25807C-9C31-4798-ABB6-C95B47F33091}" type="parTrans" cxnId="{87262E86-26C7-4FD1-8F59-CF05173E333F}">
      <dgm:prSet/>
      <dgm:spPr/>
      <dgm:t>
        <a:bodyPr/>
        <a:lstStyle/>
        <a:p>
          <a:endParaRPr lang="sv-SE"/>
        </a:p>
      </dgm:t>
    </dgm:pt>
    <dgm:pt modelId="{4541553B-E07D-4FD9-8237-E94D8F7F3EDD}" type="sibTrans" cxnId="{87262E86-26C7-4FD1-8F59-CF05173E333F}">
      <dgm:prSet/>
      <dgm:spPr/>
      <dgm:t>
        <a:bodyPr/>
        <a:lstStyle/>
        <a:p>
          <a:endParaRPr lang="sv-SE"/>
        </a:p>
      </dgm:t>
    </dgm:pt>
    <dgm:pt modelId="{5EBB4B96-3785-4B48-8434-0B7307B73C02}">
      <dgm:prSet phldrT="[Text]"/>
      <dgm:spPr/>
      <dgm:t>
        <a:bodyPr/>
        <a:lstStyle/>
        <a:p>
          <a:r>
            <a:rPr lang="sv-SE" dirty="0" smtClean="0"/>
            <a:t>Beräkning</a:t>
          </a:r>
          <a:endParaRPr lang="sv-SE" dirty="0"/>
        </a:p>
      </dgm:t>
    </dgm:pt>
    <dgm:pt modelId="{0DA25B14-A9CA-4BB6-89CE-8800C9E9C05F}" type="parTrans" cxnId="{B4B5CC50-B663-4928-92F0-28D25A7402D8}">
      <dgm:prSet/>
      <dgm:spPr/>
      <dgm:t>
        <a:bodyPr/>
        <a:lstStyle/>
        <a:p>
          <a:endParaRPr lang="sv-SE"/>
        </a:p>
      </dgm:t>
    </dgm:pt>
    <dgm:pt modelId="{CDDD19D8-A848-45B1-BC55-748A3005D1A0}" type="sibTrans" cxnId="{B4B5CC50-B663-4928-92F0-28D25A7402D8}">
      <dgm:prSet/>
      <dgm:spPr/>
      <dgm:t>
        <a:bodyPr/>
        <a:lstStyle/>
        <a:p>
          <a:endParaRPr lang="sv-SE"/>
        </a:p>
      </dgm:t>
    </dgm:pt>
    <dgm:pt modelId="{3BFA3E6B-C0A3-403C-89CA-2D16AF55C0E1}" type="pres">
      <dgm:prSet presAssocID="{27861CA9-4BE4-4968-8A45-60AAB12DB285}" presName="Name0" presStyleCnt="0">
        <dgm:presLayoutVars>
          <dgm:dir/>
          <dgm:resizeHandles val="exact"/>
        </dgm:presLayoutVars>
      </dgm:prSet>
      <dgm:spPr/>
    </dgm:pt>
    <dgm:pt modelId="{8855351F-9776-4A76-B823-64BE705F07FE}" type="pres">
      <dgm:prSet presAssocID="{7A26DB79-B24D-49B5-97F1-90066709DE9B}" presName="node" presStyleLbl="node1" presStyleIdx="0" presStyleCnt="5">
        <dgm:presLayoutVars>
          <dgm:bulletEnabled val="1"/>
        </dgm:presLayoutVars>
      </dgm:prSet>
      <dgm:spPr/>
      <dgm:t>
        <a:bodyPr/>
        <a:lstStyle/>
        <a:p>
          <a:endParaRPr lang="sv-SE"/>
        </a:p>
      </dgm:t>
    </dgm:pt>
    <dgm:pt modelId="{39C81E73-5FA0-411F-A6E4-E4C2C6E57A30}" type="pres">
      <dgm:prSet presAssocID="{E154452F-AC82-4B8F-80D1-7995E0EFD91A}" presName="sibTrans" presStyleLbl="sibTrans2D1" presStyleIdx="0" presStyleCnt="4"/>
      <dgm:spPr/>
      <dgm:t>
        <a:bodyPr/>
        <a:lstStyle/>
        <a:p>
          <a:endParaRPr lang="sv-SE"/>
        </a:p>
      </dgm:t>
    </dgm:pt>
    <dgm:pt modelId="{B300A7E7-5862-467C-88BB-4DD596A00D0D}" type="pres">
      <dgm:prSet presAssocID="{E154452F-AC82-4B8F-80D1-7995E0EFD91A}" presName="connectorText" presStyleLbl="sibTrans2D1" presStyleIdx="0" presStyleCnt="4"/>
      <dgm:spPr/>
      <dgm:t>
        <a:bodyPr/>
        <a:lstStyle/>
        <a:p>
          <a:endParaRPr lang="sv-SE"/>
        </a:p>
      </dgm:t>
    </dgm:pt>
    <dgm:pt modelId="{5FB5AE01-77E6-49A7-A395-19F7A9C44506}" type="pres">
      <dgm:prSet presAssocID="{0C53A7B7-95CB-4D0A-A6D7-91B68D7E2EFC}" presName="node" presStyleLbl="node1" presStyleIdx="1" presStyleCnt="5">
        <dgm:presLayoutVars>
          <dgm:bulletEnabled val="1"/>
        </dgm:presLayoutVars>
      </dgm:prSet>
      <dgm:spPr/>
      <dgm:t>
        <a:bodyPr/>
        <a:lstStyle/>
        <a:p>
          <a:endParaRPr lang="sv-SE"/>
        </a:p>
      </dgm:t>
    </dgm:pt>
    <dgm:pt modelId="{BE6E5E9A-50E8-4643-8860-58F5B2E6927E}" type="pres">
      <dgm:prSet presAssocID="{6EDD14AA-99B4-40E4-B8CE-322F7E886EF3}" presName="sibTrans" presStyleLbl="sibTrans2D1" presStyleIdx="1" presStyleCnt="4"/>
      <dgm:spPr/>
      <dgm:t>
        <a:bodyPr/>
        <a:lstStyle/>
        <a:p>
          <a:endParaRPr lang="sv-SE"/>
        </a:p>
      </dgm:t>
    </dgm:pt>
    <dgm:pt modelId="{5AD0B641-CE1A-434D-8B9D-4BF1FB8E3C60}" type="pres">
      <dgm:prSet presAssocID="{6EDD14AA-99B4-40E4-B8CE-322F7E886EF3}" presName="connectorText" presStyleLbl="sibTrans2D1" presStyleIdx="1" presStyleCnt="4"/>
      <dgm:spPr/>
      <dgm:t>
        <a:bodyPr/>
        <a:lstStyle/>
        <a:p>
          <a:endParaRPr lang="sv-SE"/>
        </a:p>
      </dgm:t>
    </dgm:pt>
    <dgm:pt modelId="{EDD30547-777A-41E8-91AA-494009399D6F}" type="pres">
      <dgm:prSet presAssocID="{6E92073A-937A-4B32-9C04-A3EFDA88DF68}" presName="node" presStyleLbl="node1" presStyleIdx="2" presStyleCnt="5">
        <dgm:presLayoutVars>
          <dgm:bulletEnabled val="1"/>
        </dgm:presLayoutVars>
      </dgm:prSet>
      <dgm:spPr/>
      <dgm:t>
        <a:bodyPr/>
        <a:lstStyle/>
        <a:p>
          <a:endParaRPr lang="sv-SE"/>
        </a:p>
      </dgm:t>
    </dgm:pt>
    <dgm:pt modelId="{6E85E840-0688-43F8-B551-FAEE172AAE38}" type="pres">
      <dgm:prSet presAssocID="{F457A445-60CC-4A49-A8B0-C0628663F8FB}" presName="sibTrans" presStyleLbl="sibTrans2D1" presStyleIdx="2" presStyleCnt="4"/>
      <dgm:spPr/>
      <dgm:t>
        <a:bodyPr/>
        <a:lstStyle/>
        <a:p>
          <a:endParaRPr lang="sv-SE"/>
        </a:p>
      </dgm:t>
    </dgm:pt>
    <dgm:pt modelId="{6DD4FEC6-F528-4134-B5EF-DB163820D7DB}" type="pres">
      <dgm:prSet presAssocID="{F457A445-60CC-4A49-A8B0-C0628663F8FB}" presName="connectorText" presStyleLbl="sibTrans2D1" presStyleIdx="2" presStyleCnt="4"/>
      <dgm:spPr/>
      <dgm:t>
        <a:bodyPr/>
        <a:lstStyle/>
        <a:p>
          <a:endParaRPr lang="sv-SE"/>
        </a:p>
      </dgm:t>
    </dgm:pt>
    <dgm:pt modelId="{80441726-B5E7-4A73-9476-1C7B40AF6CD4}" type="pres">
      <dgm:prSet presAssocID="{EC412848-6D19-4D93-8C7E-6CB350D2BD46}" presName="node" presStyleLbl="node1" presStyleIdx="3" presStyleCnt="5">
        <dgm:presLayoutVars>
          <dgm:bulletEnabled val="1"/>
        </dgm:presLayoutVars>
      </dgm:prSet>
      <dgm:spPr/>
      <dgm:t>
        <a:bodyPr/>
        <a:lstStyle/>
        <a:p>
          <a:endParaRPr lang="sv-SE"/>
        </a:p>
      </dgm:t>
    </dgm:pt>
    <dgm:pt modelId="{58F2A0B1-8D92-4879-879A-5CB772CECBF8}" type="pres">
      <dgm:prSet presAssocID="{4541553B-E07D-4FD9-8237-E94D8F7F3EDD}" presName="sibTrans" presStyleLbl="sibTrans2D1" presStyleIdx="3" presStyleCnt="4"/>
      <dgm:spPr/>
      <dgm:t>
        <a:bodyPr/>
        <a:lstStyle/>
        <a:p>
          <a:endParaRPr lang="sv-SE"/>
        </a:p>
      </dgm:t>
    </dgm:pt>
    <dgm:pt modelId="{ED1FC189-6DF4-4DD4-8282-900AA36FE964}" type="pres">
      <dgm:prSet presAssocID="{4541553B-E07D-4FD9-8237-E94D8F7F3EDD}" presName="connectorText" presStyleLbl="sibTrans2D1" presStyleIdx="3" presStyleCnt="4"/>
      <dgm:spPr/>
      <dgm:t>
        <a:bodyPr/>
        <a:lstStyle/>
        <a:p>
          <a:endParaRPr lang="sv-SE"/>
        </a:p>
      </dgm:t>
    </dgm:pt>
    <dgm:pt modelId="{1C6A3200-5C45-4FC9-AE14-84ED06BAD7A5}" type="pres">
      <dgm:prSet presAssocID="{5EBB4B96-3785-4B48-8434-0B7307B73C02}" presName="node" presStyleLbl="node1" presStyleIdx="4" presStyleCnt="5">
        <dgm:presLayoutVars>
          <dgm:bulletEnabled val="1"/>
        </dgm:presLayoutVars>
      </dgm:prSet>
      <dgm:spPr/>
      <dgm:t>
        <a:bodyPr/>
        <a:lstStyle/>
        <a:p>
          <a:endParaRPr lang="sv-SE"/>
        </a:p>
      </dgm:t>
    </dgm:pt>
  </dgm:ptLst>
  <dgm:cxnLst>
    <dgm:cxn modelId="{594AAA72-E343-4C0F-9DEB-C61AF9EC7ACC}" srcId="{27861CA9-4BE4-4968-8A45-60AAB12DB285}" destId="{0C53A7B7-95CB-4D0A-A6D7-91B68D7E2EFC}" srcOrd="1" destOrd="0" parTransId="{FBFD11E1-D289-4580-8755-0085B086F826}" sibTransId="{6EDD14AA-99B4-40E4-B8CE-322F7E886EF3}"/>
    <dgm:cxn modelId="{D82A0A50-813E-481D-84A7-E850208349C1}" srcId="{27861CA9-4BE4-4968-8A45-60AAB12DB285}" destId="{6E92073A-937A-4B32-9C04-A3EFDA88DF68}" srcOrd="2" destOrd="0" parTransId="{E4BA42EB-A620-4CF5-AD1A-FF3D3FEE6BAF}" sibTransId="{F457A445-60CC-4A49-A8B0-C0628663F8FB}"/>
    <dgm:cxn modelId="{421C6D50-21A9-42D6-AA1C-8CF7ED54935A}" type="presOf" srcId="{6E92073A-937A-4B32-9C04-A3EFDA88DF68}" destId="{EDD30547-777A-41E8-91AA-494009399D6F}" srcOrd="0" destOrd="0" presId="urn:microsoft.com/office/officeart/2005/8/layout/process1"/>
    <dgm:cxn modelId="{7EAEE023-C100-4878-A073-D2AD22C8189D}" srcId="{27861CA9-4BE4-4968-8A45-60AAB12DB285}" destId="{7A26DB79-B24D-49B5-97F1-90066709DE9B}" srcOrd="0" destOrd="0" parTransId="{6E6EFF5A-FCA8-44B3-B3F2-E7F19D2ED20A}" sibTransId="{E154452F-AC82-4B8F-80D1-7995E0EFD91A}"/>
    <dgm:cxn modelId="{E8D92C8B-75FE-432C-9985-492B9F697B09}" type="presOf" srcId="{27861CA9-4BE4-4968-8A45-60AAB12DB285}" destId="{3BFA3E6B-C0A3-403C-89CA-2D16AF55C0E1}" srcOrd="0" destOrd="0" presId="urn:microsoft.com/office/officeart/2005/8/layout/process1"/>
    <dgm:cxn modelId="{09F5B7C7-20E3-4CC4-B46F-C44C96480D87}" type="presOf" srcId="{6EDD14AA-99B4-40E4-B8CE-322F7E886EF3}" destId="{BE6E5E9A-50E8-4643-8860-58F5B2E6927E}" srcOrd="0" destOrd="0" presId="urn:microsoft.com/office/officeart/2005/8/layout/process1"/>
    <dgm:cxn modelId="{7F3931A6-E805-492E-8D78-4B05100D5C20}" type="presOf" srcId="{EC412848-6D19-4D93-8C7E-6CB350D2BD46}" destId="{80441726-B5E7-4A73-9476-1C7B40AF6CD4}" srcOrd="0" destOrd="0" presId="urn:microsoft.com/office/officeart/2005/8/layout/process1"/>
    <dgm:cxn modelId="{768039AC-18BF-4C0E-AF5B-5C9D9EB12BE9}" type="presOf" srcId="{5EBB4B96-3785-4B48-8434-0B7307B73C02}" destId="{1C6A3200-5C45-4FC9-AE14-84ED06BAD7A5}" srcOrd="0" destOrd="0" presId="urn:microsoft.com/office/officeart/2005/8/layout/process1"/>
    <dgm:cxn modelId="{D2AD54E0-56D4-4BA9-B2B2-6AE95C20F2CD}" type="presOf" srcId="{F457A445-60CC-4A49-A8B0-C0628663F8FB}" destId="{6DD4FEC6-F528-4134-B5EF-DB163820D7DB}" srcOrd="1" destOrd="0" presId="urn:microsoft.com/office/officeart/2005/8/layout/process1"/>
    <dgm:cxn modelId="{87262E86-26C7-4FD1-8F59-CF05173E333F}" srcId="{27861CA9-4BE4-4968-8A45-60AAB12DB285}" destId="{EC412848-6D19-4D93-8C7E-6CB350D2BD46}" srcOrd="3" destOrd="0" parTransId="{4B25807C-9C31-4798-ABB6-C95B47F33091}" sibTransId="{4541553B-E07D-4FD9-8237-E94D8F7F3EDD}"/>
    <dgm:cxn modelId="{5597ED33-4BE6-41BA-86A6-E1680C5DD97F}" type="presOf" srcId="{F457A445-60CC-4A49-A8B0-C0628663F8FB}" destId="{6E85E840-0688-43F8-B551-FAEE172AAE38}" srcOrd="0" destOrd="0" presId="urn:microsoft.com/office/officeart/2005/8/layout/process1"/>
    <dgm:cxn modelId="{FABB9B7E-10B2-4837-9866-39E237B5B022}" type="presOf" srcId="{7A26DB79-B24D-49B5-97F1-90066709DE9B}" destId="{8855351F-9776-4A76-B823-64BE705F07FE}" srcOrd="0" destOrd="0" presId="urn:microsoft.com/office/officeart/2005/8/layout/process1"/>
    <dgm:cxn modelId="{AED723CA-6206-4131-92F5-782935941850}" type="presOf" srcId="{6EDD14AA-99B4-40E4-B8CE-322F7E886EF3}" destId="{5AD0B641-CE1A-434D-8B9D-4BF1FB8E3C60}" srcOrd="1" destOrd="0" presId="urn:microsoft.com/office/officeart/2005/8/layout/process1"/>
    <dgm:cxn modelId="{1209637A-F7FF-4AA3-A57E-D8584BDBC904}" type="presOf" srcId="{E154452F-AC82-4B8F-80D1-7995E0EFD91A}" destId="{B300A7E7-5862-467C-88BB-4DD596A00D0D}" srcOrd="1" destOrd="0" presId="urn:microsoft.com/office/officeart/2005/8/layout/process1"/>
    <dgm:cxn modelId="{B4B5CC50-B663-4928-92F0-28D25A7402D8}" srcId="{27861CA9-4BE4-4968-8A45-60AAB12DB285}" destId="{5EBB4B96-3785-4B48-8434-0B7307B73C02}" srcOrd="4" destOrd="0" parTransId="{0DA25B14-A9CA-4BB6-89CE-8800C9E9C05F}" sibTransId="{CDDD19D8-A848-45B1-BC55-748A3005D1A0}"/>
    <dgm:cxn modelId="{5D7FD531-A79A-48A8-9190-945C64688D3D}" type="presOf" srcId="{0C53A7B7-95CB-4D0A-A6D7-91B68D7E2EFC}" destId="{5FB5AE01-77E6-49A7-A395-19F7A9C44506}" srcOrd="0" destOrd="0" presId="urn:microsoft.com/office/officeart/2005/8/layout/process1"/>
    <dgm:cxn modelId="{D0FD9046-F44E-4ED7-9174-6E9D55987B06}" type="presOf" srcId="{4541553B-E07D-4FD9-8237-E94D8F7F3EDD}" destId="{58F2A0B1-8D92-4879-879A-5CB772CECBF8}" srcOrd="0" destOrd="0" presId="urn:microsoft.com/office/officeart/2005/8/layout/process1"/>
    <dgm:cxn modelId="{D2C0C02B-AFFC-487B-95EA-7A5A0B13BD21}" type="presOf" srcId="{4541553B-E07D-4FD9-8237-E94D8F7F3EDD}" destId="{ED1FC189-6DF4-4DD4-8282-900AA36FE964}" srcOrd="1" destOrd="0" presId="urn:microsoft.com/office/officeart/2005/8/layout/process1"/>
    <dgm:cxn modelId="{EAA602DA-DB37-4AB7-8F10-0B39AA309B86}" type="presOf" srcId="{E154452F-AC82-4B8F-80D1-7995E0EFD91A}" destId="{39C81E73-5FA0-411F-A6E4-E4C2C6E57A30}" srcOrd="0" destOrd="0" presId="urn:microsoft.com/office/officeart/2005/8/layout/process1"/>
    <dgm:cxn modelId="{C6F7A7DB-174E-4516-A094-3F77A233632C}" type="presParOf" srcId="{3BFA3E6B-C0A3-403C-89CA-2D16AF55C0E1}" destId="{8855351F-9776-4A76-B823-64BE705F07FE}" srcOrd="0" destOrd="0" presId="urn:microsoft.com/office/officeart/2005/8/layout/process1"/>
    <dgm:cxn modelId="{F6B6E4E5-B49C-4B3B-9CAB-C75FB77A974A}" type="presParOf" srcId="{3BFA3E6B-C0A3-403C-89CA-2D16AF55C0E1}" destId="{39C81E73-5FA0-411F-A6E4-E4C2C6E57A30}" srcOrd="1" destOrd="0" presId="urn:microsoft.com/office/officeart/2005/8/layout/process1"/>
    <dgm:cxn modelId="{F44D0DC2-9623-4C49-80A5-08132DAECA73}" type="presParOf" srcId="{39C81E73-5FA0-411F-A6E4-E4C2C6E57A30}" destId="{B300A7E7-5862-467C-88BB-4DD596A00D0D}" srcOrd="0" destOrd="0" presId="urn:microsoft.com/office/officeart/2005/8/layout/process1"/>
    <dgm:cxn modelId="{73961B97-9745-4F43-9FE3-7BEB9842CDEC}" type="presParOf" srcId="{3BFA3E6B-C0A3-403C-89CA-2D16AF55C0E1}" destId="{5FB5AE01-77E6-49A7-A395-19F7A9C44506}" srcOrd="2" destOrd="0" presId="urn:microsoft.com/office/officeart/2005/8/layout/process1"/>
    <dgm:cxn modelId="{16CE149D-1585-4E28-882C-5818E1BB66CE}" type="presParOf" srcId="{3BFA3E6B-C0A3-403C-89CA-2D16AF55C0E1}" destId="{BE6E5E9A-50E8-4643-8860-58F5B2E6927E}" srcOrd="3" destOrd="0" presId="urn:microsoft.com/office/officeart/2005/8/layout/process1"/>
    <dgm:cxn modelId="{169D4FE4-0AF0-4D91-A1F8-A2AD9774C3F3}" type="presParOf" srcId="{BE6E5E9A-50E8-4643-8860-58F5B2E6927E}" destId="{5AD0B641-CE1A-434D-8B9D-4BF1FB8E3C60}" srcOrd="0" destOrd="0" presId="urn:microsoft.com/office/officeart/2005/8/layout/process1"/>
    <dgm:cxn modelId="{C0592856-4301-40B1-8908-D0D17B9A7FC3}" type="presParOf" srcId="{3BFA3E6B-C0A3-403C-89CA-2D16AF55C0E1}" destId="{EDD30547-777A-41E8-91AA-494009399D6F}" srcOrd="4" destOrd="0" presId="urn:microsoft.com/office/officeart/2005/8/layout/process1"/>
    <dgm:cxn modelId="{23C70972-9245-414E-B07E-D439B18A0179}" type="presParOf" srcId="{3BFA3E6B-C0A3-403C-89CA-2D16AF55C0E1}" destId="{6E85E840-0688-43F8-B551-FAEE172AAE38}" srcOrd="5" destOrd="0" presId="urn:microsoft.com/office/officeart/2005/8/layout/process1"/>
    <dgm:cxn modelId="{252FBFF1-13BC-4C58-9C2E-5A6A250F1791}" type="presParOf" srcId="{6E85E840-0688-43F8-B551-FAEE172AAE38}" destId="{6DD4FEC6-F528-4134-B5EF-DB163820D7DB}" srcOrd="0" destOrd="0" presId="urn:microsoft.com/office/officeart/2005/8/layout/process1"/>
    <dgm:cxn modelId="{57BB6D11-955A-43B4-B62F-FB4A21ED08F2}" type="presParOf" srcId="{3BFA3E6B-C0A3-403C-89CA-2D16AF55C0E1}" destId="{80441726-B5E7-4A73-9476-1C7B40AF6CD4}" srcOrd="6" destOrd="0" presId="urn:microsoft.com/office/officeart/2005/8/layout/process1"/>
    <dgm:cxn modelId="{A7DAEA66-E25D-4D39-988C-26BD3A6C5ACE}" type="presParOf" srcId="{3BFA3E6B-C0A3-403C-89CA-2D16AF55C0E1}" destId="{58F2A0B1-8D92-4879-879A-5CB772CECBF8}" srcOrd="7" destOrd="0" presId="urn:microsoft.com/office/officeart/2005/8/layout/process1"/>
    <dgm:cxn modelId="{DF67824E-49B0-4DB2-976A-AA853B0B26E7}" type="presParOf" srcId="{58F2A0B1-8D92-4879-879A-5CB772CECBF8}" destId="{ED1FC189-6DF4-4DD4-8282-900AA36FE964}" srcOrd="0" destOrd="0" presId="urn:microsoft.com/office/officeart/2005/8/layout/process1"/>
    <dgm:cxn modelId="{431D9332-3ED9-4B58-969A-EA9852DBE0A3}" type="presParOf" srcId="{3BFA3E6B-C0A3-403C-89CA-2D16AF55C0E1}" destId="{1C6A3200-5C45-4FC9-AE14-84ED06BAD7A5}"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7861CA9-4BE4-4968-8A45-60AAB12DB285}" type="doc">
      <dgm:prSet loTypeId="urn:microsoft.com/office/officeart/2005/8/layout/process1" loCatId="process" qsTypeId="urn:microsoft.com/office/officeart/2005/8/quickstyle/simple1" qsCatId="simple" csTypeId="urn:microsoft.com/office/officeart/2005/8/colors/accent1_2" csCatId="accent1" phldr="1"/>
      <dgm:spPr/>
    </dgm:pt>
    <dgm:pt modelId="{7A26DB79-B24D-49B5-97F1-90066709DE9B}">
      <dgm:prSet phldrT="[Text]"/>
      <dgm:spPr>
        <a:solidFill>
          <a:srgbClr val="FFC000"/>
        </a:solidFill>
      </dgm:spPr>
      <dgm:t>
        <a:bodyPr/>
        <a:lstStyle/>
        <a:p>
          <a:r>
            <a:rPr lang="sv-SE" dirty="0" smtClean="0"/>
            <a:t>Intro</a:t>
          </a:r>
          <a:endParaRPr lang="sv-SE" dirty="0"/>
        </a:p>
      </dgm:t>
    </dgm:pt>
    <dgm:pt modelId="{6E6EFF5A-FCA8-44B3-B3F2-E7F19D2ED20A}" type="parTrans" cxnId="{7EAEE023-C100-4878-A073-D2AD22C8189D}">
      <dgm:prSet/>
      <dgm:spPr/>
      <dgm:t>
        <a:bodyPr/>
        <a:lstStyle/>
        <a:p>
          <a:endParaRPr lang="sv-SE"/>
        </a:p>
      </dgm:t>
    </dgm:pt>
    <dgm:pt modelId="{E154452F-AC82-4B8F-80D1-7995E0EFD91A}" type="sibTrans" cxnId="{7EAEE023-C100-4878-A073-D2AD22C8189D}">
      <dgm:prSet/>
      <dgm:spPr/>
      <dgm:t>
        <a:bodyPr/>
        <a:lstStyle/>
        <a:p>
          <a:endParaRPr lang="sv-SE"/>
        </a:p>
      </dgm:t>
    </dgm:pt>
    <dgm:pt modelId="{0C53A7B7-95CB-4D0A-A6D7-91B68D7E2EFC}">
      <dgm:prSet phldrT="[Text]"/>
      <dgm:spPr>
        <a:solidFill>
          <a:srgbClr val="FFC000"/>
        </a:solidFill>
      </dgm:spPr>
      <dgm:t>
        <a:bodyPr/>
        <a:lstStyle/>
        <a:p>
          <a:r>
            <a:rPr lang="sv-SE" dirty="0" smtClean="0"/>
            <a:t>Mätsystem</a:t>
          </a:r>
          <a:endParaRPr lang="sv-SE" dirty="0"/>
        </a:p>
      </dgm:t>
    </dgm:pt>
    <dgm:pt modelId="{FBFD11E1-D289-4580-8755-0085B086F826}" type="parTrans" cxnId="{594AAA72-E343-4C0F-9DEB-C61AF9EC7ACC}">
      <dgm:prSet/>
      <dgm:spPr/>
      <dgm:t>
        <a:bodyPr/>
        <a:lstStyle/>
        <a:p>
          <a:endParaRPr lang="sv-SE"/>
        </a:p>
      </dgm:t>
    </dgm:pt>
    <dgm:pt modelId="{6EDD14AA-99B4-40E4-B8CE-322F7E886EF3}" type="sibTrans" cxnId="{594AAA72-E343-4C0F-9DEB-C61AF9EC7ACC}">
      <dgm:prSet/>
      <dgm:spPr/>
      <dgm:t>
        <a:bodyPr/>
        <a:lstStyle/>
        <a:p>
          <a:endParaRPr lang="sv-SE"/>
        </a:p>
      </dgm:t>
    </dgm:pt>
    <dgm:pt modelId="{6E92073A-937A-4B32-9C04-A3EFDA88DF68}">
      <dgm:prSet phldrT="[Text]"/>
      <dgm:spPr>
        <a:solidFill>
          <a:srgbClr val="FFC000"/>
        </a:solidFill>
      </dgm:spPr>
      <dgm:t>
        <a:bodyPr/>
        <a:lstStyle/>
        <a:p>
          <a:r>
            <a:rPr lang="sv-SE" dirty="0" smtClean="0"/>
            <a:t>MSA</a:t>
          </a:r>
          <a:endParaRPr lang="sv-SE" dirty="0"/>
        </a:p>
      </dgm:t>
    </dgm:pt>
    <dgm:pt modelId="{E4BA42EB-A620-4CF5-AD1A-FF3D3FEE6BAF}" type="parTrans" cxnId="{D82A0A50-813E-481D-84A7-E850208349C1}">
      <dgm:prSet/>
      <dgm:spPr/>
      <dgm:t>
        <a:bodyPr/>
        <a:lstStyle/>
        <a:p>
          <a:endParaRPr lang="sv-SE"/>
        </a:p>
      </dgm:t>
    </dgm:pt>
    <dgm:pt modelId="{F457A445-60CC-4A49-A8B0-C0628663F8FB}" type="sibTrans" cxnId="{D82A0A50-813E-481D-84A7-E850208349C1}">
      <dgm:prSet/>
      <dgm:spPr/>
      <dgm:t>
        <a:bodyPr/>
        <a:lstStyle/>
        <a:p>
          <a:endParaRPr lang="sv-SE"/>
        </a:p>
      </dgm:t>
    </dgm:pt>
    <dgm:pt modelId="{EC412848-6D19-4D93-8C7E-6CB350D2BD46}">
      <dgm:prSet phldrT="[Text]"/>
      <dgm:spPr>
        <a:gradFill rotWithShape="0">
          <a:gsLst>
            <a:gs pos="74000">
              <a:srgbClr val="FFC000"/>
            </a:gs>
            <a:gs pos="75000">
              <a:schemeClr val="accent1">
                <a:tint val="44500"/>
                <a:satMod val="160000"/>
              </a:schemeClr>
            </a:gs>
            <a:gs pos="76000">
              <a:schemeClr val="accent1"/>
            </a:gs>
          </a:gsLst>
          <a:lin ang="0" scaled="1"/>
        </a:gradFill>
      </dgm:spPr>
      <dgm:t>
        <a:bodyPr/>
        <a:lstStyle/>
        <a:p>
          <a:r>
            <a:rPr lang="sv-SE" dirty="0" smtClean="0"/>
            <a:t>Algoritm</a:t>
          </a:r>
          <a:endParaRPr lang="sv-SE" dirty="0"/>
        </a:p>
      </dgm:t>
    </dgm:pt>
    <dgm:pt modelId="{4B25807C-9C31-4798-ABB6-C95B47F33091}" type="parTrans" cxnId="{87262E86-26C7-4FD1-8F59-CF05173E333F}">
      <dgm:prSet/>
      <dgm:spPr/>
      <dgm:t>
        <a:bodyPr/>
        <a:lstStyle/>
        <a:p>
          <a:endParaRPr lang="sv-SE"/>
        </a:p>
      </dgm:t>
    </dgm:pt>
    <dgm:pt modelId="{4541553B-E07D-4FD9-8237-E94D8F7F3EDD}" type="sibTrans" cxnId="{87262E86-26C7-4FD1-8F59-CF05173E333F}">
      <dgm:prSet/>
      <dgm:spPr/>
      <dgm:t>
        <a:bodyPr/>
        <a:lstStyle/>
        <a:p>
          <a:endParaRPr lang="sv-SE"/>
        </a:p>
      </dgm:t>
    </dgm:pt>
    <dgm:pt modelId="{5EBB4B96-3785-4B48-8434-0B7307B73C02}">
      <dgm:prSet phldrT="[Text]"/>
      <dgm:spPr/>
      <dgm:t>
        <a:bodyPr/>
        <a:lstStyle/>
        <a:p>
          <a:r>
            <a:rPr lang="sv-SE" dirty="0" smtClean="0"/>
            <a:t>Beräkning</a:t>
          </a:r>
          <a:endParaRPr lang="sv-SE" dirty="0"/>
        </a:p>
      </dgm:t>
    </dgm:pt>
    <dgm:pt modelId="{0DA25B14-A9CA-4BB6-89CE-8800C9E9C05F}" type="parTrans" cxnId="{B4B5CC50-B663-4928-92F0-28D25A7402D8}">
      <dgm:prSet/>
      <dgm:spPr/>
      <dgm:t>
        <a:bodyPr/>
        <a:lstStyle/>
        <a:p>
          <a:endParaRPr lang="sv-SE"/>
        </a:p>
      </dgm:t>
    </dgm:pt>
    <dgm:pt modelId="{CDDD19D8-A848-45B1-BC55-748A3005D1A0}" type="sibTrans" cxnId="{B4B5CC50-B663-4928-92F0-28D25A7402D8}">
      <dgm:prSet/>
      <dgm:spPr/>
      <dgm:t>
        <a:bodyPr/>
        <a:lstStyle/>
        <a:p>
          <a:endParaRPr lang="sv-SE"/>
        </a:p>
      </dgm:t>
    </dgm:pt>
    <dgm:pt modelId="{3BFA3E6B-C0A3-403C-89CA-2D16AF55C0E1}" type="pres">
      <dgm:prSet presAssocID="{27861CA9-4BE4-4968-8A45-60AAB12DB285}" presName="Name0" presStyleCnt="0">
        <dgm:presLayoutVars>
          <dgm:dir/>
          <dgm:resizeHandles val="exact"/>
        </dgm:presLayoutVars>
      </dgm:prSet>
      <dgm:spPr/>
    </dgm:pt>
    <dgm:pt modelId="{8855351F-9776-4A76-B823-64BE705F07FE}" type="pres">
      <dgm:prSet presAssocID="{7A26DB79-B24D-49B5-97F1-90066709DE9B}" presName="node" presStyleLbl="node1" presStyleIdx="0" presStyleCnt="5">
        <dgm:presLayoutVars>
          <dgm:bulletEnabled val="1"/>
        </dgm:presLayoutVars>
      </dgm:prSet>
      <dgm:spPr/>
      <dgm:t>
        <a:bodyPr/>
        <a:lstStyle/>
        <a:p>
          <a:endParaRPr lang="sv-SE"/>
        </a:p>
      </dgm:t>
    </dgm:pt>
    <dgm:pt modelId="{39C81E73-5FA0-411F-A6E4-E4C2C6E57A30}" type="pres">
      <dgm:prSet presAssocID="{E154452F-AC82-4B8F-80D1-7995E0EFD91A}" presName="sibTrans" presStyleLbl="sibTrans2D1" presStyleIdx="0" presStyleCnt="4"/>
      <dgm:spPr/>
      <dgm:t>
        <a:bodyPr/>
        <a:lstStyle/>
        <a:p>
          <a:endParaRPr lang="sv-SE"/>
        </a:p>
      </dgm:t>
    </dgm:pt>
    <dgm:pt modelId="{B300A7E7-5862-467C-88BB-4DD596A00D0D}" type="pres">
      <dgm:prSet presAssocID="{E154452F-AC82-4B8F-80D1-7995E0EFD91A}" presName="connectorText" presStyleLbl="sibTrans2D1" presStyleIdx="0" presStyleCnt="4"/>
      <dgm:spPr/>
      <dgm:t>
        <a:bodyPr/>
        <a:lstStyle/>
        <a:p>
          <a:endParaRPr lang="sv-SE"/>
        </a:p>
      </dgm:t>
    </dgm:pt>
    <dgm:pt modelId="{5FB5AE01-77E6-49A7-A395-19F7A9C44506}" type="pres">
      <dgm:prSet presAssocID="{0C53A7B7-95CB-4D0A-A6D7-91B68D7E2EFC}" presName="node" presStyleLbl="node1" presStyleIdx="1" presStyleCnt="5">
        <dgm:presLayoutVars>
          <dgm:bulletEnabled val="1"/>
        </dgm:presLayoutVars>
      </dgm:prSet>
      <dgm:spPr/>
      <dgm:t>
        <a:bodyPr/>
        <a:lstStyle/>
        <a:p>
          <a:endParaRPr lang="sv-SE"/>
        </a:p>
      </dgm:t>
    </dgm:pt>
    <dgm:pt modelId="{BE6E5E9A-50E8-4643-8860-58F5B2E6927E}" type="pres">
      <dgm:prSet presAssocID="{6EDD14AA-99B4-40E4-B8CE-322F7E886EF3}" presName="sibTrans" presStyleLbl="sibTrans2D1" presStyleIdx="1" presStyleCnt="4"/>
      <dgm:spPr/>
      <dgm:t>
        <a:bodyPr/>
        <a:lstStyle/>
        <a:p>
          <a:endParaRPr lang="sv-SE"/>
        </a:p>
      </dgm:t>
    </dgm:pt>
    <dgm:pt modelId="{5AD0B641-CE1A-434D-8B9D-4BF1FB8E3C60}" type="pres">
      <dgm:prSet presAssocID="{6EDD14AA-99B4-40E4-B8CE-322F7E886EF3}" presName="connectorText" presStyleLbl="sibTrans2D1" presStyleIdx="1" presStyleCnt="4"/>
      <dgm:spPr/>
      <dgm:t>
        <a:bodyPr/>
        <a:lstStyle/>
        <a:p>
          <a:endParaRPr lang="sv-SE"/>
        </a:p>
      </dgm:t>
    </dgm:pt>
    <dgm:pt modelId="{EDD30547-777A-41E8-91AA-494009399D6F}" type="pres">
      <dgm:prSet presAssocID="{6E92073A-937A-4B32-9C04-A3EFDA88DF68}" presName="node" presStyleLbl="node1" presStyleIdx="2" presStyleCnt="5">
        <dgm:presLayoutVars>
          <dgm:bulletEnabled val="1"/>
        </dgm:presLayoutVars>
      </dgm:prSet>
      <dgm:spPr/>
      <dgm:t>
        <a:bodyPr/>
        <a:lstStyle/>
        <a:p>
          <a:endParaRPr lang="sv-SE"/>
        </a:p>
      </dgm:t>
    </dgm:pt>
    <dgm:pt modelId="{6E85E840-0688-43F8-B551-FAEE172AAE38}" type="pres">
      <dgm:prSet presAssocID="{F457A445-60CC-4A49-A8B0-C0628663F8FB}" presName="sibTrans" presStyleLbl="sibTrans2D1" presStyleIdx="2" presStyleCnt="4"/>
      <dgm:spPr/>
      <dgm:t>
        <a:bodyPr/>
        <a:lstStyle/>
        <a:p>
          <a:endParaRPr lang="sv-SE"/>
        </a:p>
      </dgm:t>
    </dgm:pt>
    <dgm:pt modelId="{6DD4FEC6-F528-4134-B5EF-DB163820D7DB}" type="pres">
      <dgm:prSet presAssocID="{F457A445-60CC-4A49-A8B0-C0628663F8FB}" presName="connectorText" presStyleLbl="sibTrans2D1" presStyleIdx="2" presStyleCnt="4"/>
      <dgm:spPr/>
      <dgm:t>
        <a:bodyPr/>
        <a:lstStyle/>
        <a:p>
          <a:endParaRPr lang="sv-SE"/>
        </a:p>
      </dgm:t>
    </dgm:pt>
    <dgm:pt modelId="{80441726-B5E7-4A73-9476-1C7B40AF6CD4}" type="pres">
      <dgm:prSet presAssocID="{EC412848-6D19-4D93-8C7E-6CB350D2BD46}" presName="node" presStyleLbl="node1" presStyleIdx="3" presStyleCnt="5">
        <dgm:presLayoutVars>
          <dgm:bulletEnabled val="1"/>
        </dgm:presLayoutVars>
      </dgm:prSet>
      <dgm:spPr/>
      <dgm:t>
        <a:bodyPr/>
        <a:lstStyle/>
        <a:p>
          <a:endParaRPr lang="sv-SE"/>
        </a:p>
      </dgm:t>
    </dgm:pt>
    <dgm:pt modelId="{58F2A0B1-8D92-4879-879A-5CB772CECBF8}" type="pres">
      <dgm:prSet presAssocID="{4541553B-E07D-4FD9-8237-E94D8F7F3EDD}" presName="sibTrans" presStyleLbl="sibTrans2D1" presStyleIdx="3" presStyleCnt="4"/>
      <dgm:spPr/>
      <dgm:t>
        <a:bodyPr/>
        <a:lstStyle/>
        <a:p>
          <a:endParaRPr lang="sv-SE"/>
        </a:p>
      </dgm:t>
    </dgm:pt>
    <dgm:pt modelId="{ED1FC189-6DF4-4DD4-8282-900AA36FE964}" type="pres">
      <dgm:prSet presAssocID="{4541553B-E07D-4FD9-8237-E94D8F7F3EDD}" presName="connectorText" presStyleLbl="sibTrans2D1" presStyleIdx="3" presStyleCnt="4"/>
      <dgm:spPr/>
      <dgm:t>
        <a:bodyPr/>
        <a:lstStyle/>
        <a:p>
          <a:endParaRPr lang="sv-SE"/>
        </a:p>
      </dgm:t>
    </dgm:pt>
    <dgm:pt modelId="{1C6A3200-5C45-4FC9-AE14-84ED06BAD7A5}" type="pres">
      <dgm:prSet presAssocID="{5EBB4B96-3785-4B48-8434-0B7307B73C02}" presName="node" presStyleLbl="node1" presStyleIdx="4" presStyleCnt="5">
        <dgm:presLayoutVars>
          <dgm:bulletEnabled val="1"/>
        </dgm:presLayoutVars>
      </dgm:prSet>
      <dgm:spPr/>
      <dgm:t>
        <a:bodyPr/>
        <a:lstStyle/>
        <a:p>
          <a:endParaRPr lang="sv-SE"/>
        </a:p>
      </dgm:t>
    </dgm:pt>
  </dgm:ptLst>
  <dgm:cxnLst>
    <dgm:cxn modelId="{EA75DACD-BD37-4EA5-87F6-879B5FD9C725}" type="presOf" srcId="{F457A445-60CC-4A49-A8B0-C0628663F8FB}" destId="{6E85E840-0688-43F8-B551-FAEE172AAE38}" srcOrd="0" destOrd="0" presId="urn:microsoft.com/office/officeart/2005/8/layout/process1"/>
    <dgm:cxn modelId="{0122C5B1-C7A5-4334-B1EF-B1DDB5347736}" type="presOf" srcId="{E154452F-AC82-4B8F-80D1-7995E0EFD91A}" destId="{39C81E73-5FA0-411F-A6E4-E4C2C6E57A30}" srcOrd="0" destOrd="0" presId="urn:microsoft.com/office/officeart/2005/8/layout/process1"/>
    <dgm:cxn modelId="{83DDE0E4-1FA4-4970-A04F-2D2196E85C9A}" type="presOf" srcId="{0C53A7B7-95CB-4D0A-A6D7-91B68D7E2EFC}" destId="{5FB5AE01-77E6-49A7-A395-19F7A9C44506}" srcOrd="0" destOrd="0" presId="urn:microsoft.com/office/officeart/2005/8/layout/process1"/>
    <dgm:cxn modelId="{5CA3A802-21F4-42B9-9F54-A31CE7EEE848}" type="presOf" srcId="{5EBB4B96-3785-4B48-8434-0B7307B73C02}" destId="{1C6A3200-5C45-4FC9-AE14-84ED06BAD7A5}" srcOrd="0" destOrd="0" presId="urn:microsoft.com/office/officeart/2005/8/layout/process1"/>
    <dgm:cxn modelId="{824228AB-5905-449C-886B-C02B73CC2EAD}" type="presOf" srcId="{27861CA9-4BE4-4968-8A45-60AAB12DB285}" destId="{3BFA3E6B-C0A3-403C-89CA-2D16AF55C0E1}" srcOrd="0" destOrd="0" presId="urn:microsoft.com/office/officeart/2005/8/layout/process1"/>
    <dgm:cxn modelId="{765D01AF-D42F-43DF-928F-844DEC5E1E86}" type="presOf" srcId="{4541553B-E07D-4FD9-8237-E94D8F7F3EDD}" destId="{ED1FC189-6DF4-4DD4-8282-900AA36FE964}" srcOrd="1" destOrd="0" presId="urn:microsoft.com/office/officeart/2005/8/layout/process1"/>
    <dgm:cxn modelId="{594AAA72-E343-4C0F-9DEB-C61AF9EC7ACC}" srcId="{27861CA9-4BE4-4968-8A45-60AAB12DB285}" destId="{0C53A7B7-95CB-4D0A-A6D7-91B68D7E2EFC}" srcOrd="1" destOrd="0" parTransId="{FBFD11E1-D289-4580-8755-0085B086F826}" sibTransId="{6EDD14AA-99B4-40E4-B8CE-322F7E886EF3}"/>
    <dgm:cxn modelId="{E191C9C9-0F8A-4F5F-BC69-B022C9A55C9B}" type="presOf" srcId="{6E92073A-937A-4B32-9C04-A3EFDA88DF68}" destId="{EDD30547-777A-41E8-91AA-494009399D6F}" srcOrd="0" destOrd="0" presId="urn:microsoft.com/office/officeart/2005/8/layout/process1"/>
    <dgm:cxn modelId="{7EAEE023-C100-4878-A073-D2AD22C8189D}" srcId="{27861CA9-4BE4-4968-8A45-60AAB12DB285}" destId="{7A26DB79-B24D-49B5-97F1-90066709DE9B}" srcOrd="0" destOrd="0" parTransId="{6E6EFF5A-FCA8-44B3-B3F2-E7F19D2ED20A}" sibTransId="{E154452F-AC82-4B8F-80D1-7995E0EFD91A}"/>
    <dgm:cxn modelId="{C12ABCD4-EB56-4D57-ADF0-149A898CCEDF}" type="presOf" srcId="{6EDD14AA-99B4-40E4-B8CE-322F7E886EF3}" destId="{BE6E5E9A-50E8-4643-8860-58F5B2E6927E}" srcOrd="0" destOrd="0" presId="urn:microsoft.com/office/officeart/2005/8/layout/process1"/>
    <dgm:cxn modelId="{B4B5CC50-B663-4928-92F0-28D25A7402D8}" srcId="{27861CA9-4BE4-4968-8A45-60AAB12DB285}" destId="{5EBB4B96-3785-4B48-8434-0B7307B73C02}" srcOrd="4" destOrd="0" parTransId="{0DA25B14-A9CA-4BB6-89CE-8800C9E9C05F}" sibTransId="{CDDD19D8-A848-45B1-BC55-748A3005D1A0}"/>
    <dgm:cxn modelId="{29B5B97F-40C9-4638-AFB6-3125C3D8AFCE}" type="presOf" srcId="{4541553B-E07D-4FD9-8237-E94D8F7F3EDD}" destId="{58F2A0B1-8D92-4879-879A-5CB772CECBF8}" srcOrd="0" destOrd="0" presId="urn:microsoft.com/office/officeart/2005/8/layout/process1"/>
    <dgm:cxn modelId="{9D928EA8-5327-4DD4-BE65-DB6868518851}" type="presOf" srcId="{EC412848-6D19-4D93-8C7E-6CB350D2BD46}" destId="{80441726-B5E7-4A73-9476-1C7B40AF6CD4}" srcOrd="0" destOrd="0" presId="urn:microsoft.com/office/officeart/2005/8/layout/process1"/>
    <dgm:cxn modelId="{74C8BC1E-6694-4C7B-8F86-A5312006D9F4}" type="presOf" srcId="{F457A445-60CC-4A49-A8B0-C0628663F8FB}" destId="{6DD4FEC6-F528-4134-B5EF-DB163820D7DB}" srcOrd="1" destOrd="0" presId="urn:microsoft.com/office/officeart/2005/8/layout/process1"/>
    <dgm:cxn modelId="{08AE72B0-3E75-47AF-8E01-84DDE8C56A0F}" type="presOf" srcId="{6EDD14AA-99B4-40E4-B8CE-322F7E886EF3}" destId="{5AD0B641-CE1A-434D-8B9D-4BF1FB8E3C60}" srcOrd="1" destOrd="0" presId="urn:microsoft.com/office/officeart/2005/8/layout/process1"/>
    <dgm:cxn modelId="{87262E86-26C7-4FD1-8F59-CF05173E333F}" srcId="{27861CA9-4BE4-4968-8A45-60AAB12DB285}" destId="{EC412848-6D19-4D93-8C7E-6CB350D2BD46}" srcOrd="3" destOrd="0" parTransId="{4B25807C-9C31-4798-ABB6-C95B47F33091}" sibTransId="{4541553B-E07D-4FD9-8237-E94D8F7F3EDD}"/>
    <dgm:cxn modelId="{69A8665B-EDA6-467F-A6EC-0379BB851F86}" type="presOf" srcId="{E154452F-AC82-4B8F-80D1-7995E0EFD91A}" destId="{B300A7E7-5862-467C-88BB-4DD596A00D0D}" srcOrd="1" destOrd="0" presId="urn:microsoft.com/office/officeart/2005/8/layout/process1"/>
    <dgm:cxn modelId="{870E9314-4076-400C-88C5-65D3405B7BD5}" type="presOf" srcId="{7A26DB79-B24D-49B5-97F1-90066709DE9B}" destId="{8855351F-9776-4A76-B823-64BE705F07FE}" srcOrd="0" destOrd="0" presId="urn:microsoft.com/office/officeart/2005/8/layout/process1"/>
    <dgm:cxn modelId="{D82A0A50-813E-481D-84A7-E850208349C1}" srcId="{27861CA9-4BE4-4968-8A45-60AAB12DB285}" destId="{6E92073A-937A-4B32-9C04-A3EFDA88DF68}" srcOrd="2" destOrd="0" parTransId="{E4BA42EB-A620-4CF5-AD1A-FF3D3FEE6BAF}" sibTransId="{F457A445-60CC-4A49-A8B0-C0628663F8FB}"/>
    <dgm:cxn modelId="{21115D9A-7190-4820-AF40-7621C739F949}" type="presParOf" srcId="{3BFA3E6B-C0A3-403C-89CA-2D16AF55C0E1}" destId="{8855351F-9776-4A76-B823-64BE705F07FE}" srcOrd="0" destOrd="0" presId="urn:microsoft.com/office/officeart/2005/8/layout/process1"/>
    <dgm:cxn modelId="{D95EAE67-DC5B-4B8D-81EA-E31AC94AAFEF}" type="presParOf" srcId="{3BFA3E6B-C0A3-403C-89CA-2D16AF55C0E1}" destId="{39C81E73-5FA0-411F-A6E4-E4C2C6E57A30}" srcOrd="1" destOrd="0" presId="urn:microsoft.com/office/officeart/2005/8/layout/process1"/>
    <dgm:cxn modelId="{22915825-EED4-41EF-AE32-DF0E1091FDF9}" type="presParOf" srcId="{39C81E73-5FA0-411F-A6E4-E4C2C6E57A30}" destId="{B300A7E7-5862-467C-88BB-4DD596A00D0D}" srcOrd="0" destOrd="0" presId="urn:microsoft.com/office/officeart/2005/8/layout/process1"/>
    <dgm:cxn modelId="{A7D144A6-11A1-4D79-BF55-2CC3B84E6293}" type="presParOf" srcId="{3BFA3E6B-C0A3-403C-89CA-2D16AF55C0E1}" destId="{5FB5AE01-77E6-49A7-A395-19F7A9C44506}" srcOrd="2" destOrd="0" presId="urn:microsoft.com/office/officeart/2005/8/layout/process1"/>
    <dgm:cxn modelId="{96B2D16D-0743-4335-A2CF-E6ED79D723ED}" type="presParOf" srcId="{3BFA3E6B-C0A3-403C-89CA-2D16AF55C0E1}" destId="{BE6E5E9A-50E8-4643-8860-58F5B2E6927E}" srcOrd="3" destOrd="0" presId="urn:microsoft.com/office/officeart/2005/8/layout/process1"/>
    <dgm:cxn modelId="{89EF0F78-2D4F-4502-BE5D-C0EFAAB3F12F}" type="presParOf" srcId="{BE6E5E9A-50E8-4643-8860-58F5B2E6927E}" destId="{5AD0B641-CE1A-434D-8B9D-4BF1FB8E3C60}" srcOrd="0" destOrd="0" presId="urn:microsoft.com/office/officeart/2005/8/layout/process1"/>
    <dgm:cxn modelId="{609C198B-6C06-4DDB-8303-D6D77A092276}" type="presParOf" srcId="{3BFA3E6B-C0A3-403C-89CA-2D16AF55C0E1}" destId="{EDD30547-777A-41E8-91AA-494009399D6F}" srcOrd="4" destOrd="0" presId="urn:microsoft.com/office/officeart/2005/8/layout/process1"/>
    <dgm:cxn modelId="{ECD020C4-725C-4679-9BFA-64691F9E4BD4}" type="presParOf" srcId="{3BFA3E6B-C0A3-403C-89CA-2D16AF55C0E1}" destId="{6E85E840-0688-43F8-B551-FAEE172AAE38}" srcOrd="5" destOrd="0" presId="urn:microsoft.com/office/officeart/2005/8/layout/process1"/>
    <dgm:cxn modelId="{90759F40-F4FE-477C-9743-00CA5DCF3177}" type="presParOf" srcId="{6E85E840-0688-43F8-B551-FAEE172AAE38}" destId="{6DD4FEC6-F528-4134-B5EF-DB163820D7DB}" srcOrd="0" destOrd="0" presId="urn:microsoft.com/office/officeart/2005/8/layout/process1"/>
    <dgm:cxn modelId="{1B85F55B-4707-4D9D-9084-595F1E0B2989}" type="presParOf" srcId="{3BFA3E6B-C0A3-403C-89CA-2D16AF55C0E1}" destId="{80441726-B5E7-4A73-9476-1C7B40AF6CD4}" srcOrd="6" destOrd="0" presId="urn:microsoft.com/office/officeart/2005/8/layout/process1"/>
    <dgm:cxn modelId="{FE47A4B7-03F5-401D-8119-C73B1A117963}" type="presParOf" srcId="{3BFA3E6B-C0A3-403C-89CA-2D16AF55C0E1}" destId="{58F2A0B1-8D92-4879-879A-5CB772CECBF8}" srcOrd="7" destOrd="0" presId="urn:microsoft.com/office/officeart/2005/8/layout/process1"/>
    <dgm:cxn modelId="{31745EC7-E0B9-425C-B147-B87BC77B1784}" type="presParOf" srcId="{58F2A0B1-8D92-4879-879A-5CB772CECBF8}" destId="{ED1FC189-6DF4-4DD4-8282-900AA36FE964}" srcOrd="0" destOrd="0" presId="urn:microsoft.com/office/officeart/2005/8/layout/process1"/>
    <dgm:cxn modelId="{75E17225-0775-4969-B269-C29001CE41B6}" type="presParOf" srcId="{3BFA3E6B-C0A3-403C-89CA-2D16AF55C0E1}" destId="{1C6A3200-5C45-4FC9-AE14-84ED06BAD7A5}"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7861CA9-4BE4-4968-8A45-60AAB12DB285}" type="doc">
      <dgm:prSet loTypeId="urn:microsoft.com/office/officeart/2005/8/layout/process1" loCatId="process" qsTypeId="urn:microsoft.com/office/officeart/2005/8/quickstyle/simple1" qsCatId="simple" csTypeId="urn:microsoft.com/office/officeart/2005/8/colors/accent1_2" csCatId="accent1" phldr="1"/>
      <dgm:spPr/>
    </dgm:pt>
    <dgm:pt modelId="{7A26DB79-B24D-49B5-97F1-90066709DE9B}">
      <dgm:prSet phldrT="[Text]"/>
      <dgm:spPr>
        <a:solidFill>
          <a:srgbClr val="FFC000"/>
        </a:solidFill>
      </dgm:spPr>
      <dgm:t>
        <a:bodyPr/>
        <a:lstStyle/>
        <a:p>
          <a:r>
            <a:rPr lang="sv-SE" dirty="0" smtClean="0"/>
            <a:t>Intro</a:t>
          </a:r>
          <a:endParaRPr lang="sv-SE" dirty="0"/>
        </a:p>
      </dgm:t>
    </dgm:pt>
    <dgm:pt modelId="{6E6EFF5A-FCA8-44B3-B3F2-E7F19D2ED20A}" type="parTrans" cxnId="{7EAEE023-C100-4878-A073-D2AD22C8189D}">
      <dgm:prSet/>
      <dgm:spPr/>
      <dgm:t>
        <a:bodyPr/>
        <a:lstStyle/>
        <a:p>
          <a:endParaRPr lang="sv-SE"/>
        </a:p>
      </dgm:t>
    </dgm:pt>
    <dgm:pt modelId="{E154452F-AC82-4B8F-80D1-7995E0EFD91A}" type="sibTrans" cxnId="{7EAEE023-C100-4878-A073-D2AD22C8189D}">
      <dgm:prSet/>
      <dgm:spPr/>
      <dgm:t>
        <a:bodyPr/>
        <a:lstStyle/>
        <a:p>
          <a:endParaRPr lang="sv-SE"/>
        </a:p>
      </dgm:t>
    </dgm:pt>
    <dgm:pt modelId="{0C53A7B7-95CB-4D0A-A6D7-91B68D7E2EFC}">
      <dgm:prSet phldrT="[Text]"/>
      <dgm:spPr>
        <a:solidFill>
          <a:srgbClr val="FFC000"/>
        </a:solidFill>
      </dgm:spPr>
      <dgm:t>
        <a:bodyPr/>
        <a:lstStyle/>
        <a:p>
          <a:r>
            <a:rPr lang="sv-SE" dirty="0" smtClean="0"/>
            <a:t>Mätsystem</a:t>
          </a:r>
          <a:endParaRPr lang="sv-SE" dirty="0"/>
        </a:p>
      </dgm:t>
    </dgm:pt>
    <dgm:pt modelId="{FBFD11E1-D289-4580-8755-0085B086F826}" type="parTrans" cxnId="{594AAA72-E343-4C0F-9DEB-C61AF9EC7ACC}">
      <dgm:prSet/>
      <dgm:spPr/>
      <dgm:t>
        <a:bodyPr/>
        <a:lstStyle/>
        <a:p>
          <a:endParaRPr lang="sv-SE"/>
        </a:p>
      </dgm:t>
    </dgm:pt>
    <dgm:pt modelId="{6EDD14AA-99B4-40E4-B8CE-322F7E886EF3}" type="sibTrans" cxnId="{594AAA72-E343-4C0F-9DEB-C61AF9EC7ACC}">
      <dgm:prSet/>
      <dgm:spPr/>
      <dgm:t>
        <a:bodyPr/>
        <a:lstStyle/>
        <a:p>
          <a:endParaRPr lang="sv-SE"/>
        </a:p>
      </dgm:t>
    </dgm:pt>
    <dgm:pt modelId="{6E92073A-937A-4B32-9C04-A3EFDA88DF68}">
      <dgm:prSet phldrT="[Text]"/>
      <dgm:spPr>
        <a:solidFill>
          <a:srgbClr val="FFC000"/>
        </a:solidFill>
      </dgm:spPr>
      <dgm:t>
        <a:bodyPr/>
        <a:lstStyle/>
        <a:p>
          <a:r>
            <a:rPr lang="sv-SE" dirty="0" smtClean="0"/>
            <a:t>MSA</a:t>
          </a:r>
          <a:endParaRPr lang="sv-SE" dirty="0"/>
        </a:p>
      </dgm:t>
    </dgm:pt>
    <dgm:pt modelId="{E4BA42EB-A620-4CF5-AD1A-FF3D3FEE6BAF}" type="parTrans" cxnId="{D82A0A50-813E-481D-84A7-E850208349C1}">
      <dgm:prSet/>
      <dgm:spPr/>
      <dgm:t>
        <a:bodyPr/>
        <a:lstStyle/>
        <a:p>
          <a:endParaRPr lang="sv-SE"/>
        </a:p>
      </dgm:t>
    </dgm:pt>
    <dgm:pt modelId="{F457A445-60CC-4A49-A8B0-C0628663F8FB}" type="sibTrans" cxnId="{D82A0A50-813E-481D-84A7-E850208349C1}">
      <dgm:prSet/>
      <dgm:spPr/>
      <dgm:t>
        <a:bodyPr/>
        <a:lstStyle/>
        <a:p>
          <a:endParaRPr lang="sv-SE"/>
        </a:p>
      </dgm:t>
    </dgm:pt>
    <dgm:pt modelId="{EC412848-6D19-4D93-8C7E-6CB350D2BD46}">
      <dgm:prSet phldrT="[Text]"/>
      <dgm:spPr>
        <a:solidFill>
          <a:srgbClr val="FFC000"/>
        </a:solidFill>
      </dgm:spPr>
      <dgm:t>
        <a:bodyPr/>
        <a:lstStyle/>
        <a:p>
          <a:r>
            <a:rPr lang="sv-SE" dirty="0" smtClean="0"/>
            <a:t>Algoritm</a:t>
          </a:r>
          <a:endParaRPr lang="sv-SE" dirty="0"/>
        </a:p>
      </dgm:t>
    </dgm:pt>
    <dgm:pt modelId="{4B25807C-9C31-4798-ABB6-C95B47F33091}" type="parTrans" cxnId="{87262E86-26C7-4FD1-8F59-CF05173E333F}">
      <dgm:prSet/>
      <dgm:spPr/>
      <dgm:t>
        <a:bodyPr/>
        <a:lstStyle/>
        <a:p>
          <a:endParaRPr lang="sv-SE"/>
        </a:p>
      </dgm:t>
    </dgm:pt>
    <dgm:pt modelId="{4541553B-E07D-4FD9-8237-E94D8F7F3EDD}" type="sibTrans" cxnId="{87262E86-26C7-4FD1-8F59-CF05173E333F}">
      <dgm:prSet/>
      <dgm:spPr/>
      <dgm:t>
        <a:bodyPr/>
        <a:lstStyle/>
        <a:p>
          <a:endParaRPr lang="sv-SE"/>
        </a:p>
      </dgm:t>
    </dgm:pt>
    <dgm:pt modelId="{5EBB4B96-3785-4B48-8434-0B7307B73C02}">
      <dgm:prSet phldrT="[Text]"/>
      <dgm:spPr/>
      <dgm:t>
        <a:bodyPr/>
        <a:lstStyle/>
        <a:p>
          <a:r>
            <a:rPr lang="sv-SE" dirty="0" smtClean="0"/>
            <a:t>Beräkning</a:t>
          </a:r>
          <a:endParaRPr lang="sv-SE" dirty="0"/>
        </a:p>
      </dgm:t>
    </dgm:pt>
    <dgm:pt modelId="{0DA25B14-A9CA-4BB6-89CE-8800C9E9C05F}" type="parTrans" cxnId="{B4B5CC50-B663-4928-92F0-28D25A7402D8}">
      <dgm:prSet/>
      <dgm:spPr/>
      <dgm:t>
        <a:bodyPr/>
        <a:lstStyle/>
        <a:p>
          <a:endParaRPr lang="sv-SE"/>
        </a:p>
      </dgm:t>
    </dgm:pt>
    <dgm:pt modelId="{CDDD19D8-A848-45B1-BC55-748A3005D1A0}" type="sibTrans" cxnId="{B4B5CC50-B663-4928-92F0-28D25A7402D8}">
      <dgm:prSet/>
      <dgm:spPr/>
      <dgm:t>
        <a:bodyPr/>
        <a:lstStyle/>
        <a:p>
          <a:endParaRPr lang="sv-SE"/>
        </a:p>
      </dgm:t>
    </dgm:pt>
    <dgm:pt modelId="{3BFA3E6B-C0A3-403C-89CA-2D16AF55C0E1}" type="pres">
      <dgm:prSet presAssocID="{27861CA9-4BE4-4968-8A45-60AAB12DB285}" presName="Name0" presStyleCnt="0">
        <dgm:presLayoutVars>
          <dgm:dir/>
          <dgm:resizeHandles val="exact"/>
        </dgm:presLayoutVars>
      </dgm:prSet>
      <dgm:spPr/>
    </dgm:pt>
    <dgm:pt modelId="{8855351F-9776-4A76-B823-64BE705F07FE}" type="pres">
      <dgm:prSet presAssocID="{7A26DB79-B24D-49B5-97F1-90066709DE9B}" presName="node" presStyleLbl="node1" presStyleIdx="0" presStyleCnt="5">
        <dgm:presLayoutVars>
          <dgm:bulletEnabled val="1"/>
        </dgm:presLayoutVars>
      </dgm:prSet>
      <dgm:spPr/>
      <dgm:t>
        <a:bodyPr/>
        <a:lstStyle/>
        <a:p>
          <a:endParaRPr lang="sv-SE"/>
        </a:p>
      </dgm:t>
    </dgm:pt>
    <dgm:pt modelId="{39C81E73-5FA0-411F-A6E4-E4C2C6E57A30}" type="pres">
      <dgm:prSet presAssocID="{E154452F-AC82-4B8F-80D1-7995E0EFD91A}" presName="sibTrans" presStyleLbl="sibTrans2D1" presStyleIdx="0" presStyleCnt="4"/>
      <dgm:spPr/>
      <dgm:t>
        <a:bodyPr/>
        <a:lstStyle/>
        <a:p>
          <a:endParaRPr lang="sv-SE"/>
        </a:p>
      </dgm:t>
    </dgm:pt>
    <dgm:pt modelId="{B300A7E7-5862-467C-88BB-4DD596A00D0D}" type="pres">
      <dgm:prSet presAssocID="{E154452F-AC82-4B8F-80D1-7995E0EFD91A}" presName="connectorText" presStyleLbl="sibTrans2D1" presStyleIdx="0" presStyleCnt="4"/>
      <dgm:spPr/>
      <dgm:t>
        <a:bodyPr/>
        <a:lstStyle/>
        <a:p>
          <a:endParaRPr lang="sv-SE"/>
        </a:p>
      </dgm:t>
    </dgm:pt>
    <dgm:pt modelId="{5FB5AE01-77E6-49A7-A395-19F7A9C44506}" type="pres">
      <dgm:prSet presAssocID="{0C53A7B7-95CB-4D0A-A6D7-91B68D7E2EFC}" presName="node" presStyleLbl="node1" presStyleIdx="1" presStyleCnt="5">
        <dgm:presLayoutVars>
          <dgm:bulletEnabled val="1"/>
        </dgm:presLayoutVars>
      </dgm:prSet>
      <dgm:spPr/>
      <dgm:t>
        <a:bodyPr/>
        <a:lstStyle/>
        <a:p>
          <a:endParaRPr lang="sv-SE"/>
        </a:p>
      </dgm:t>
    </dgm:pt>
    <dgm:pt modelId="{BE6E5E9A-50E8-4643-8860-58F5B2E6927E}" type="pres">
      <dgm:prSet presAssocID="{6EDD14AA-99B4-40E4-B8CE-322F7E886EF3}" presName="sibTrans" presStyleLbl="sibTrans2D1" presStyleIdx="1" presStyleCnt="4"/>
      <dgm:spPr/>
      <dgm:t>
        <a:bodyPr/>
        <a:lstStyle/>
        <a:p>
          <a:endParaRPr lang="sv-SE"/>
        </a:p>
      </dgm:t>
    </dgm:pt>
    <dgm:pt modelId="{5AD0B641-CE1A-434D-8B9D-4BF1FB8E3C60}" type="pres">
      <dgm:prSet presAssocID="{6EDD14AA-99B4-40E4-B8CE-322F7E886EF3}" presName="connectorText" presStyleLbl="sibTrans2D1" presStyleIdx="1" presStyleCnt="4"/>
      <dgm:spPr/>
      <dgm:t>
        <a:bodyPr/>
        <a:lstStyle/>
        <a:p>
          <a:endParaRPr lang="sv-SE"/>
        </a:p>
      </dgm:t>
    </dgm:pt>
    <dgm:pt modelId="{EDD30547-777A-41E8-91AA-494009399D6F}" type="pres">
      <dgm:prSet presAssocID="{6E92073A-937A-4B32-9C04-A3EFDA88DF68}" presName="node" presStyleLbl="node1" presStyleIdx="2" presStyleCnt="5">
        <dgm:presLayoutVars>
          <dgm:bulletEnabled val="1"/>
        </dgm:presLayoutVars>
      </dgm:prSet>
      <dgm:spPr/>
      <dgm:t>
        <a:bodyPr/>
        <a:lstStyle/>
        <a:p>
          <a:endParaRPr lang="sv-SE"/>
        </a:p>
      </dgm:t>
    </dgm:pt>
    <dgm:pt modelId="{6E85E840-0688-43F8-B551-FAEE172AAE38}" type="pres">
      <dgm:prSet presAssocID="{F457A445-60CC-4A49-A8B0-C0628663F8FB}" presName="sibTrans" presStyleLbl="sibTrans2D1" presStyleIdx="2" presStyleCnt="4"/>
      <dgm:spPr/>
      <dgm:t>
        <a:bodyPr/>
        <a:lstStyle/>
        <a:p>
          <a:endParaRPr lang="sv-SE"/>
        </a:p>
      </dgm:t>
    </dgm:pt>
    <dgm:pt modelId="{6DD4FEC6-F528-4134-B5EF-DB163820D7DB}" type="pres">
      <dgm:prSet presAssocID="{F457A445-60CC-4A49-A8B0-C0628663F8FB}" presName="connectorText" presStyleLbl="sibTrans2D1" presStyleIdx="2" presStyleCnt="4"/>
      <dgm:spPr/>
      <dgm:t>
        <a:bodyPr/>
        <a:lstStyle/>
        <a:p>
          <a:endParaRPr lang="sv-SE"/>
        </a:p>
      </dgm:t>
    </dgm:pt>
    <dgm:pt modelId="{80441726-B5E7-4A73-9476-1C7B40AF6CD4}" type="pres">
      <dgm:prSet presAssocID="{EC412848-6D19-4D93-8C7E-6CB350D2BD46}" presName="node" presStyleLbl="node1" presStyleIdx="3" presStyleCnt="5">
        <dgm:presLayoutVars>
          <dgm:bulletEnabled val="1"/>
        </dgm:presLayoutVars>
      </dgm:prSet>
      <dgm:spPr/>
      <dgm:t>
        <a:bodyPr/>
        <a:lstStyle/>
        <a:p>
          <a:endParaRPr lang="sv-SE"/>
        </a:p>
      </dgm:t>
    </dgm:pt>
    <dgm:pt modelId="{58F2A0B1-8D92-4879-879A-5CB772CECBF8}" type="pres">
      <dgm:prSet presAssocID="{4541553B-E07D-4FD9-8237-E94D8F7F3EDD}" presName="sibTrans" presStyleLbl="sibTrans2D1" presStyleIdx="3" presStyleCnt="4"/>
      <dgm:spPr/>
      <dgm:t>
        <a:bodyPr/>
        <a:lstStyle/>
        <a:p>
          <a:endParaRPr lang="sv-SE"/>
        </a:p>
      </dgm:t>
    </dgm:pt>
    <dgm:pt modelId="{ED1FC189-6DF4-4DD4-8282-900AA36FE964}" type="pres">
      <dgm:prSet presAssocID="{4541553B-E07D-4FD9-8237-E94D8F7F3EDD}" presName="connectorText" presStyleLbl="sibTrans2D1" presStyleIdx="3" presStyleCnt="4"/>
      <dgm:spPr/>
      <dgm:t>
        <a:bodyPr/>
        <a:lstStyle/>
        <a:p>
          <a:endParaRPr lang="sv-SE"/>
        </a:p>
      </dgm:t>
    </dgm:pt>
    <dgm:pt modelId="{1C6A3200-5C45-4FC9-AE14-84ED06BAD7A5}" type="pres">
      <dgm:prSet presAssocID="{5EBB4B96-3785-4B48-8434-0B7307B73C02}" presName="node" presStyleLbl="node1" presStyleIdx="4" presStyleCnt="5">
        <dgm:presLayoutVars>
          <dgm:bulletEnabled val="1"/>
        </dgm:presLayoutVars>
      </dgm:prSet>
      <dgm:spPr/>
      <dgm:t>
        <a:bodyPr/>
        <a:lstStyle/>
        <a:p>
          <a:endParaRPr lang="sv-SE"/>
        </a:p>
      </dgm:t>
    </dgm:pt>
  </dgm:ptLst>
  <dgm:cxnLst>
    <dgm:cxn modelId="{1A7D820B-BCF0-4116-A470-0D828E6C1D72}" type="presOf" srcId="{6EDD14AA-99B4-40E4-B8CE-322F7E886EF3}" destId="{5AD0B641-CE1A-434D-8B9D-4BF1FB8E3C60}" srcOrd="1" destOrd="0" presId="urn:microsoft.com/office/officeart/2005/8/layout/process1"/>
    <dgm:cxn modelId="{389336E4-00B1-49BF-B06B-21EEC4F157CA}" type="presOf" srcId="{E154452F-AC82-4B8F-80D1-7995E0EFD91A}" destId="{B300A7E7-5862-467C-88BB-4DD596A00D0D}" srcOrd="1" destOrd="0" presId="urn:microsoft.com/office/officeart/2005/8/layout/process1"/>
    <dgm:cxn modelId="{594AAA72-E343-4C0F-9DEB-C61AF9EC7ACC}" srcId="{27861CA9-4BE4-4968-8A45-60AAB12DB285}" destId="{0C53A7B7-95CB-4D0A-A6D7-91B68D7E2EFC}" srcOrd="1" destOrd="0" parTransId="{FBFD11E1-D289-4580-8755-0085B086F826}" sibTransId="{6EDD14AA-99B4-40E4-B8CE-322F7E886EF3}"/>
    <dgm:cxn modelId="{D51A4C7A-E3A2-4A92-8307-B90DFF24C780}" type="presOf" srcId="{EC412848-6D19-4D93-8C7E-6CB350D2BD46}" destId="{80441726-B5E7-4A73-9476-1C7B40AF6CD4}" srcOrd="0" destOrd="0" presId="urn:microsoft.com/office/officeart/2005/8/layout/process1"/>
    <dgm:cxn modelId="{D82A0A50-813E-481D-84A7-E850208349C1}" srcId="{27861CA9-4BE4-4968-8A45-60AAB12DB285}" destId="{6E92073A-937A-4B32-9C04-A3EFDA88DF68}" srcOrd="2" destOrd="0" parTransId="{E4BA42EB-A620-4CF5-AD1A-FF3D3FEE6BAF}" sibTransId="{F457A445-60CC-4A49-A8B0-C0628663F8FB}"/>
    <dgm:cxn modelId="{7EAEE023-C100-4878-A073-D2AD22C8189D}" srcId="{27861CA9-4BE4-4968-8A45-60AAB12DB285}" destId="{7A26DB79-B24D-49B5-97F1-90066709DE9B}" srcOrd="0" destOrd="0" parTransId="{6E6EFF5A-FCA8-44B3-B3F2-E7F19D2ED20A}" sibTransId="{E154452F-AC82-4B8F-80D1-7995E0EFD91A}"/>
    <dgm:cxn modelId="{0C1BD8B0-6A9C-4559-9A4E-4ADC864F7343}" type="presOf" srcId="{F457A445-60CC-4A49-A8B0-C0628663F8FB}" destId="{6E85E840-0688-43F8-B551-FAEE172AAE38}" srcOrd="0" destOrd="0" presId="urn:microsoft.com/office/officeart/2005/8/layout/process1"/>
    <dgm:cxn modelId="{1E4E2BCB-4C55-4EE4-BD9D-CBF5CB297E3D}" type="presOf" srcId="{7A26DB79-B24D-49B5-97F1-90066709DE9B}" destId="{8855351F-9776-4A76-B823-64BE705F07FE}" srcOrd="0" destOrd="0" presId="urn:microsoft.com/office/officeart/2005/8/layout/process1"/>
    <dgm:cxn modelId="{87262E86-26C7-4FD1-8F59-CF05173E333F}" srcId="{27861CA9-4BE4-4968-8A45-60AAB12DB285}" destId="{EC412848-6D19-4D93-8C7E-6CB350D2BD46}" srcOrd="3" destOrd="0" parTransId="{4B25807C-9C31-4798-ABB6-C95B47F33091}" sibTransId="{4541553B-E07D-4FD9-8237-E94D8F7F3EDD}"/>
    <dgm:cxn modelId="{3A2DDA36-CC0B-4883-AA8C-EAD33F481705}" type="presOf" srcId="{F457A445-60CC-4A49-A8B0-C0628663F8FB}" destId="{6DD4FEC6-F528-4134-B5EF-DB163820D7DB}" srcOrd="1" destOrd="0" presId="urn:microsoft.com/office/officeart/2005/8/layout/process1"/>
    <dgm:cxn modelId="{ACDE4962-01EC-4AC1-81FA-58AA39AD1596}" type="presOf" srcId="{4541553B-E07D-4FD9-8237-E94D8F7F3EDD}" destId="{58F2A0B1-8D92-4879-879A-5CB772CECBF8}" srcOrd="0" destOrd="0" presId="urn:microsoft.com/office/officeart/2005/8/layout/process1"/>
    <dgm:cxn modelId="{FBAC8C79-61F3-4A8C-A392-9C9E39A71F86}" type="presOf" srcId="{E154452F-AC82-4B8F-80D1-7995E0EFD91A}" destId="{39C81E73-5FA0-411F-A6E4-E4C2C6E57A30}" srcOrd="0" destOrd="0" presId="urn:microsoft.com/office/officeart/2005/8/layout/process1"/>
    <dgm:cxn modelId="{0CB1A9E4-6A3D-4BC0-BD2E-08D1AD11A7DD}" type="presOf" srcId="{4541553B-E07D-4FD9-8237-E94D8F7F3EDD}" destId="{ED1FC189-6DF4-4DD4-8282-900AA36FE964}" srcOrd="1" destOrd="0" presId="urn:microsoft.com/office/officeart/2005/8/layout/process1"/>
    <dgm:cxn modelId="{44E26CBC-226E-4238-8CDF-DC0E316AC9E3}" type="presOf" srcId="{6E92073A-937A-4B32-9C04-A3EFDA88DF68}" destId="{EDD30547-777A-41E8-91AA-494009399D6F}" srcOrd="0" destOrd="0" presId="urn:microsoft.com/office/officeart/2005/8/layout/process1"/>
    <dgm:cxn modelId="{B4B5CC50-B663-4928-92F0-28D25A7402D8}" srcId="{27861CA9-4BE4-4968-8A45-60AAB12DB285}" destId="{5EBB4B96-3785-4B48-8434-0B7307B73C02}" srcOrd="4" destOrd="0" parTransId="{0DA25B14-A9CA-4BB6-89CE-8800C9E9C05F}" sibTransId="{CDDD19D8-A848-45B1-BC55-748A3005D1A0}"/>
    <dgm:cxn modelId="{291604EC-AF7B-4184-98AD-FB66F411A173}" type="presOf" srcId="{27861CA9-4BE4-4968-8A45-60AAB12DB285}" destId="{3BFA3E6B-C0A3-403C-89CA-2D16AF55C0E1}" srcOrd="0" destOrd="0" presId="urn:microsoft.com/office/officeart/2005/8/layout/process1"/>
    <dgm:cxn modelId="{C2C8C644-579B-4DED-BA64-576FF6D1194E}" type="presOf" srcId="{6EDD14AA-99B4-40E4-B8CE-322F7E886EF3}" destId="{BE6E5E9A-50E8-4643-8860-58F5B2E6927E}" srcOrd="0" destOrd="0" presId="urn:microsoft.com/office/officeart/2005/8/layout/process1"/>
    <dgm:cxn modelId="{96960C93-2704-4AEE-A4A3-035D1D9C7EC5}" type="presOf" srcId="{0C53A7B7-95CB-4D0A-A6D7-91B68D7E2EFC}" destId="{5FB5AE01-77E6-49A7-A395-19F7A9C44506}" srcOrd="0" destOrd="0" presId="urn:microsoft.com/office/officeart/2005/8/layout/process1"/>
    <dgm:cxn modelId="{F451B637-432C-4B62-9914-5AE58055C0F6}" type="presOf" srcId="{5EBB4B96-3785-4B48-8434-0B7307B73C02}" destId="{1C6A3200-5C45-4FC9-AE14-84ED06BAD7A5}" srcOrd="0" destOrd="0" presId="urn:microsoft.com/office/officeart/2005/8/layout/process1"/>
    <dgm:cxn modelId="{AC45F4B3-6BE9-4709-B24E-CEC19276545B}" type="presParOf" srcId="{3BFA3E6B-C0A3-403C-89CA-2D16AF55C0E1}" destId="{8855351F-9776-4A76-B823-64BE705F07FE}" srcOrd="0" destOrd="0" presId="urn:microsoft.com/office/officeart/2005/8/layout/process1"/>
    <dgm:cxn modelId="{FE7E55BF-192F-4774-979B-4D10F06FAB8F}" type="presParOf" srcId="{3BFA3E6B-C0A3-403C-89CA-2D16AF55C0E1}" destId="{39C81E73-5FA0-411F-A6E4-E4C2C6E57A30}" srcOrd="1" destOrd="0" presId="urn:microsoft.com/office/officeart/2005/8/layout/process1"/>
    <dgm:cxn modelId="{64CE92D6-269D-404C-86BE-F03E5D611274}" type="presParOf" srcId="{39C81E73-5FA0-411F-A6E4-E4C2C6E57A30}" destId="{B300A7E7-5862-467C-88BB-4DD596A00D0D}" srcOrd="0" destOrd="0" presId="urn:microsoft.com/office/officeart/2005/8/layout/process1"/>
    <dgm:cxn modelId="{8850C46C-D901-4051-BC84-ED78443EF4EA}" type="presParOf" srcId="{3BFA3E6B-C0A3-403C-89CA-2D16AF55C0E1}" destId="{5FB5AE01-77E6-49A7-A395-19F7A9C44506}" srcOrd="2" destOrd="0" presId="urn:microsoft.com/office/officeart/2005/8/layout/process1"/>
    <dgm:cxn modelId="{DF13C054-45E7-4A3E-874D-435032E1FE9B}" type="presParOf" srcId="{3BFA3E6B-C0A3-403C-89CA-2D16AF55C0E1}" destId="{BE6E5E9A-50E8-4643-8860-58F5B2E6927E}" srcOrd="3" destOrd="0" presId="urn:microsoft.com/office/officeart/2005/8/layout/process1"/>
    <dgm:cxn modelId="{A03AF55E-CE54-4C8C-AE0A-EF3B7CC876D8}" type="presParOf" srcId="{BE6E5E9A-50E8-4643-8860-58F5B2E6927E}" destId="{5AD0B641-CE1A-434D-8B9D-4BF1FB8E3C60}" srcOrd="0" destOrd="0" presId="urn:microsoft.com/office/officeart/2005/8/layout/process1"/>
    <dgm:cxn modelId="{7DA55F8C-8750-4DFD-9885-2A897D1F5B05}" type="presParOf" srcId="{3BFA3E6B-C0A3-403C-89CA-2D16AF55C0E1}" destId="{EDD30547-777A-41E8-91AA-494009399D6F}" srcOrd="4" destOrd="0" presId="urn:microsoft.com/office/officeart/2005/8/layout/process1"/>
    <dgm:cxn modelId="{ECD64D41-8659-41CF-B881-4F95F254FEA7}" type="presParOf" srcId="{3BFA3E6B-C0A3-403C-89CA-2D16AF55C0E1}" destId="{6E85E840-0688-43F8-B551-FAEE172AAE38}" srcOrd="5" destOrd="0" presId="urn:microsoft.com/office/officeart/2005/8/layout/process1"/>
    <dgm:cxn modelId="{BEFA0280-986E-485B-8FCA-76621CAE181E}" type="presParOf" srcId="{6E85E840-0688-43F8-B551-FAEE172AAE38}" destId="{6DD4FEC6-F528-4134-B5EF-DB163820D7DB}" srcOrd="0" destOrd="0" presId="urn:microsoft.com/office/officeart/2005/8/layout/process1"/>
    <dgm:cxn modelId="{9182C32C-1694-45DE-986A-C217B9029096}" type="presParOf" srcId="{3BFA3E6B-C0A3-403C-89CA-2D16AF55C0E1}" destId="{80441726-B5E7-4A73-9476-1C7B40AF6CD4}" srcOrd="6" destOrd="0" presId="urn:microsoft.com/office/officeart/2005/8/layout/process1"/>
    <dgm:cxn modelId="{6224BF15-5235-47C5-B89A-A6D7E94C5347}" type="presParOf" srcId="{3BFA3E6B-C0A3-403C-89CA-2D16AF55C0E1}" destId="{58F2A0B1-8D92-4879-879A-5CB772CECBF8}" srcOrd="7" destOrd="0" presId="urn:microsoft.com/office/officeart/2005/8/layout/process1"/>
    <dgm:cxn modelId="{B7D950BA-9FBC-4D72-84D3-9880707126E6}" type="presParOf" srcId="{58F2A0B1-8D92-4879-879A-5CB772CECBF8}" destId="{ED1FC189-6DF4-4DD4-8282-900AA36FE964}" srcOrd="0" destOrd="0" presId="urn:microsoft.com/office/officeart/2005/8/layout/process1"/>
    <dgm:cxn modelId="{86BACC4B-1E64-44C5-B81C-663E0C6FD7DE}" type="presParOf" srcId="{3BFA3E6B-C0A3-403C-89CA-2D16AF55C0E1}" destId="{1C6A3200-5C45-4FC9-AE14-84ED06BAD7A5}"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7861CA9-4BE4-4968-8A45-60AAB12DB285}" type="doc">
      <dgm:prSet loTypeId="urn:microsoft.com/office/officeart/2005/8/layout/process1" loCatId="process" qsTypeId="urn:microsoft.com/office/officeart/2005/8/quickstyle/simple1" qsCatId="simple" csTypeId="urn:microsoft.com/office/officeart/2005/8/colors/accent1_2" csCatId="accent1" phldr="1"/>
      <dgm:spPr/>
    </dgm:pt>
    <dgm:pt modelId="{7A26DB79-B24D-49B5-97F1-90066709DE9B}">
      <dgm:prSet phldrT="[Text]"/>
      <dgm:spPr>
        <a:solidFill>
          <a:srgbClr val="FFC000"/>
        </a:solidFill>
      </dgm:spPr>
      <dgm:t>
        <a:bodyPr/>
        <a:lstStyle/>
        <a:p>
          <a:r>
            <a:rPr lang="sv-SE" dirty="0" smtClean="0"/>
            <a:t>Intro</a:t>
          </a:r>
          <a:endParaRPr lang="sv-SE" dirty="0"/>
        </a:p>
      </dgm:t>
    </dgm:pt>
    <dgm:pt modelId="{6E6EFF5A-FCA8-44B3-B3F2-E7F19D2ED20A}" type="parTrans" cxnId="{7EAEE023-C100-4878-A073-D2AD22C8189D}">
      <dgm:prSet/>
      <dgm:spPr/>
      <dgm:t>
        <a:bodyPr/>
        <a:lstStyle/>
        <a:p>
          <a:endParaRPr lang="sv-SE"/>
        </a:p>
      </dgm:t>
    </dgm:pt>
    <dgm:pt modelId="{E154452F-AC82-4B8F-80D1-7995E0EFD91A}" type="sibTrans" cxnId="{7EAEE023-C100-4878-A073-D2AD22C8189D}">
      <dgm:prSet/>
      <dgm:spPr/>
      <dgm:t>
        <a:bodyPr/>
        <a:lstStyle/>
        <a:p>
          <a:endParaRPr lang="sv-SE"/>
        </a:p>
      </dgm:t>
    </dgm:pt>
    <dgm:pt modelId="{0C53A7B7-95CB-4D0A-A6D7-91B68D7E2EFC}">
      <dgm:prSet phldrT="[Text]"/>
      <dgm:spPr>
        <a:solidFill>
          <a:srgbClr val="FFC000"/>
        </a:solidFill>
      </dgm:spPr>
      <dgm:t>
        <a:bodyPr/>
        <a:lstStyle/>
        <a:p>
          <a:r>
            <a:rPr lang="sv-SE" dirty="0" smtClean="0"/>
            <a:t>Mätsystem</a:t>
          </a:r>
          <a:endParaRPr lang="sv-SE" dirty="0"/>
        </a:p>
      </dgm:t>
    </dgm:pt>
    <dgm:pt modelId="{FBFD11E1-D289-4580-8755-0085B086F826}" type="parTrans" cxnId="{594AAA72-E343-4C0F-9DEB-C61AF9EC7ACC}">
      <dgm:prSet/>
      <dgm:spPr/>
      <dgm:t>
        <a:bodyPr/>
        <a:lstStyle/>
        <a:p>
          <a:endParaRPr lang="sv-SE"/>
        </a:p>
      </dgm:t>
    </dgm:pt>
    <dgm:pt modelId="{6EDD14AA-99B4-40E4-B8CE-322F7E886EF3}" type="sibTrans" cxnId="{594AAA72-E343-4C0F-9DEB-C61AF9EC7ACC}">
      <dgm:prSet/>
      <dgm:spPr/>
      <dgm:t>
        <a:bodyPr/>
        <a:lstStyle/>
        <a:p>
          <a:endParaRPr lang="sv-SE"/>
        </a:p>
      </dgm:t>
    </dgm:pt>
    <dgm:pt modelId="{6E92073A-937A-4B32-9C04-A3EFDA88DF68}">
      <dgm:prSet phldrT="[Text]"/>
      <dgm:spPr>
        <a:solidFill>
          <a:srgbClr val="FFC000"/>
        </a:solidFill>
      </dgm:spPr>
      <dgm:t>
        <a:bodyPr/>
        <a:lstStyle/>
        <a:p>
          <a:r>
            <a:rPr lang="sv-SE" dirty="0" smtClean="0"/>
            <a:t>MSA</a:t>
          </a:r>
          <a:endParaRPr lang="sv-SE" dirty="0"/>
        </a:p>
      </dgm:t>
    </dgm:pt>
    <dgm:pt modelId="{E4BA42EB-A620-4CF5-AD1A-FF3D3FEE6BAF}" type="parTrans" cxnId="{D82A0A50-813E-481D-84A7-E850208349C1}">
      <dgm:prSet/>
      <dgm:spPr/>
      <dgm:t>
        <a:bodyPr/>
        <a:lstStyle/>
        <a:p>
          <a:endParaRPr lang="sv-SE"/>
        </a:p>
      </dgm:t>
    </dgm:pt>
    <dgm:pt modelId="{F457A445-60CC-4A49-A8B0-C0628663F8FB}" type="sibTrans" cxnId="{D82A0A50-813E-481D-84A7-E850208349C1}">
      <dgm:prSet/>
      <dgm:spPr/>
      <dgm:t>
        <a:bodyPr/>
        <a:lstStyle/>
        <a:p>
          <a:endParaRPr lang="sv-SE"/>
        </a:p>
      </dgm:t>
    </dgm:pt>
    <dgm:pt modelId="{EC412848-6D19-4D93-8C7E-6CB350D2BD46}">
      <dgm:prSet phldrT="[Text]"/>
      <dgm:spPr>
        <a:solidFill>
          <a:srgbClr val="FFC000"/>
        </a:solidFill>
      </dgm:spPr>
      <dgm:t>
        <a:bodyPr/>
        <a:lstStyle/>
        <a:p>
          <a:r>
            <a:rPr lang="sv-SE" dirty="0" smtClean="0"/>
            <a:t>Algoritm</a:t>
          </a:r>
          <a:endParaRPr lang="sv-SE" dirty="0"/>
        </a:p>
      </dgm:t>
    </dgm:pt>
    <dgm:pt modelId="{4B25807C-9C31-4798-ABB6-C95B47F33091}" type="parTrans" cxnId="{87262E86-26C7-4FD1-8F59-CF05173E333F}">
      <dgm:prSet/>
      <dgm:spPr/>
      <dgm:t>
        <a:bodyPr/>
        <a:lstStyle/>
        <a:p>
          <a:endParaRPr lang="sv-SE"/>
        </a:p>
      </dgm:t>
    </dgm:pt>
    <dgm:pt modelId="{4541553B-E07D-4FD9-8237-E94D8F7F3EDD}" type="sibTrans" cxnId="{87262E86-26C7-4FD1-8F59-CF05173E333F}">
      <dgm:prSet/>
      <dgm:spPr/>
      <dgm:t>
        <a:bodyPr/>
        <a:lstStyle/>
        <a:p>
          <a:endParaRPr lang="sv-SE"/>
        </a:p>
      </dgm:t>
    </dgm:pt>
    <dgm:pt modelId="{5EBB4B96-3785-4B48-8434-0B7307B73C02}">
      <dgm:prSet phldrT="[Text]"/>
      <dgm:spPr>
        <a:gradFill rotWithShape="0">
          <a:gsLst>
            <a:gs pos="19000">
              <a:srgbClr val="FFC000"/>
            </a:gs>
            <a:gs pos="19000">
              <a:schemeClr val="accent1">
                <a:tint val="44500"/>
                <a:satMod val="160000"/>
              </a:schemeClr>
            </a:gs>
            <a:gs pos="20000">
              <a:schemeClr val="accent1"/>
            </a:gs>
          </a:gsLst>
          <a:lin ang="0" scaled="1"/>
        </a:gradFill>
      </dgm:spPr>
      <dgm:t>
        <a:bodyPr/>
        <a:lstStyle/>
        <a:p>
          <a:r>
            <a:rPr lang="sv-SE" dirty="0" smtClean="0"/>
            <a:t>Beräkning</a:t>
          </a:r>
          <a:endParaRPr lang="sv-SE" dirty="0"/>
        </a:p>
      </dgm:t>
    </dgm:pt>
    <dgm:pt modelId="{0DA25B14-A9CA-4BB6-89CE-8800C9E9C05F}" type="parTrans" cxnId="{B4B5CC50-B663-4928-92F0-28D25A7402D8}">
      <dgm:prSet/>
      <dgm:spPr/>
      <dgm:t>
        <a:bodyPr/>
        <a:lstStyle/>
        <a:p>
          <a:endParaRPr lang="sv-SE"/>
        </a:p>
      </dgm:t>
    </dgm:pt>
    <dgm:pt modelId="{CDDD19D8-A848-45B1-BC55-748A3005D1A0}" type="sibTrans" cxnId="{B4B5CC50-B663-4928-92F0-28D25A7402D8}">
      <dgm:prSet/>
      <dgm:spPr/>
      <dgm:t>
        <a:bodyPr/>
        <a:lstStyle/>
        <a:p>
          <a:endParaRPr lang="sv-SE"/>
        </a:p>
      </dgm:t>
    </dgm:pt>
    <dgm:pt modelId="{3BFA3E6B-C0A3-403C-89CA-2D16AF55C0E1}" type="pres">
      <dgm:prSet presAssocID="{27861CA9-4BE4-4968-8A45-60AAB12DB285}" presName="Name0" presStyleCnt="0">
        <dgm:presLayoutVars>
          <dgm:dir/>
          <dgm:resizeHandles val="exact"/>
        </dgm:presLayoutVars>
      </dgm:prSet>
      <dgm:spPr/>
    </dgm:pt>
    <dgm:pt modelId="{8855351F-9776-4A76-B823-64BE705F07FE}" type="pres">
      <dgm:prSet presAssocID="{7A26DB79-B24D-49B5-97F1-90066709DE9B}" presName="node" presStyleLbl="node1" presStyleIdx="0" presStyleCnt="5">
        <dgm:presLayoutVars>
          <dgm:bulletEnabled val="1"/>
        </dgm:presLayoutVars>
      </dgm:prSet>
      <dgm:spPr/>
      <dgm:t>
        <a:bodyPr/>
        <a:lstStyle/>
        <a:p>
          <a:endParaRPr lang="sv-SE"/>
        </a:p>
      </dgm:t>
    </dgm:pt>
    <dgm:pt modelId="{39C81E73-5FA0-411F-A6E4-E4C2C6E57A30}" type="pres">
      <dgm:prSet presAssocID="{E154452F-AC82-4B8F-80D1-7995E0EFD91A}" presName="sibTrans" presStyleLbl="sibTrans2D1" presStyleIdx="0" presStyleCnt="4"/>
      <dgm:spPr/>
      <dgm:t>
        <a:bodyPr/>
        <a:lstStyle/>
        <a:p>
          <a:endParaRPr lang="sv-SE"/>
        </a:p>
      </dgm:t>
    </dgm:pt>
    <dgm:pt modelId="{B300A7E7-5862-467C-88BB-4DD596A00D0D}" type="pres">
      <dgm:prSet presAssocID="{E154452F-AC82-4B8F-80D1-7995E0EFD91A}" presName="connectorText" presStyleLbl="sibTrans2D1" presStyleIdx="0" presStyleCnt="4"/>
      <dgm:spPr/>
      <dgm:t>
        <a:bodyPr/>
        <a:lstStyle/>
        <a:p>
          <a:endParaRPr lang="sv-SE"/>
        </a:p>
      </dgm:t>
    </dgm:pt>
    <dgm:pt modelId="{5FB5AE01-77E6-49A7-A395-19F7A9C44506}" type="pres">
      <dgm:prSet presAssocID="{0C53A7B7-95CB-4D0A-A6D7-91B68D7E2EFC}" presName="node" presStyleLbl="node1" presStyleIdx="1" presStyleCnt="5">
        <dgm:presLayoutVars>
          <dgm:bulletEnabled val="1"/>
        </dgm:presLayoutVars>
      </dgm:prSet>
      <dgm:spPr/>
      <dgm:t>
        <a:bodyPr/>
        <a:lstStyle/>
        <a:p>
          <a:endParaRPr lang="sv-SE"/>
        </a:p>
      </dgm:t>
    </dgm:pt>
    <dgm:pt modelId="{BE6E5E9A-50E8-4643-8860-58F5B2E6927E}" type="pres">
      <dgm:prSet presAssocID="{6EDD14AA-99B4-40E4-B8CE-322F7E886EF3}" presName="sibTrans" presStyleLbl="sibTrans2D1" presStyleIdx="1" presStyleCnt="4"/>
      <dgm:spPr/>
      <dgm:t>
        <a:bodyPr/>
        <a:lstStyle/>
        <a:p>
          <a:endParaRPr lang="sv-SE"/>
        </a:p>
      </dgm:t>
    </dgm:pt>
    <dgm:pt modelId="{5AD0B641-CE1A-434D-8B9D-4BF1FB8E3C60}" type="pres">
      <dgm:prSet presAssocID="{6EDD14AA-99B4-40E4-B8CE-322F7E886EF3}" presName="connectorText" presStyleLbl="sibTrans2D1" presStyleIdx="1" presStyleCnt="4"/>
      <dgm:spPr/>
      <dgm:t>
        <a:bodyPr/>
        <a:lstStyle/>
        <a:p>
          <a:endParaRPr lang="sv-SE"/>
        </a:p>
      </dgm:t>
    </dgm:pt>
    <dgm:pt modelId="{EDD30547-777A-41E8-91AA-494009399D6F}" type="pres">
      <dgm:prSet presAssocID="{6E92073A-937A-4B32-9C04-A3EFDA88DF68}" presName="node" presStyleLbl="node1" presStyleIdx="2" presStyleCnt="5">
        <dgm:presLayoutVars>
          <dgm:bulletEnabled val="1"/>
        </dgm:presLayoutVars>
      </dgm:prSet>
      <dgm:spPr/>
      <dgm:t>
        <a:bodyPr/>
        <a:lstStyle/>
        <a:p>
          <a:endParaRPr lang="sv-SE"/>
        </a:p>
      </dgm:t>
    </dgm:pt>
    <dgm:pt modelId="{6E85E840-0688-43F8-B551-FAEE172AAE38}" type="pres">
      <dgm:prSet presAssocID="{F457A445-60CC-4A49-A8B0-C0628663F8FB}" presName="sibTrans" presStyleLbl="sibTrans2D1" presStyleIdx="2" presStyleCnt="4"/>
      <dgm:spPr/>
      <dgm:t>
        <a:bodyPr/>
        <a:lstStyle/>
        <a:p>
          <a:endParaRPr lang="sv-SE"/>
        </a:p>
      </dgm:t>
    </dgm:pt>
    <dgm:pt modelId="{6DD4FEC6-F528-4134-B5EF-DB163820D7DB}" type="pres">
      <dgm:prSet presAssocID="{F457A445-60CC-4A49-A8B0-C0628663F8FB}" presName="connectorText" presStyleLbl="sibTrans2D1" presStyleIdx="2" presStyleCnt="4"/>
      <dgm:spPr/>
      <dgm:t>
        <a:bodyPr/>
        <a:lstStyle/>
        <a:p>
          <a:endParaRPr lang="sv-SE"/>
        </a:p>
      </dgm:t>
    </dgm:pt>
    <dgm:pt modelId="{80441726-B5E7-4A73-9476-1C7B40AF6CD4}" type="pres">
      <dgm:prSet presAssocID="{EC412848-6D19-4D93-8C7E-6CB350D2BD46}" presName="node" presStyleLbl="node1" presStyleIdx="3" presStyleCnt="5">
        <dgm:presLayoutVars>
          <dgm:bulletEnabled val="1"/>
        </dgm:presLayoutVars>
      </dgm:prSet>
      <dgm:spPr/>
      <dgm:t>
        <a:bodyPr/>
        <a:lstStyle/>
        <a:p>
          <a:endParaRPr lang="sv-SE"/>
        </a:p>
      </dgm:t>
    </dgm:pt>
    <dgm:pt modelId="{58F2A0B1-8D92-4879-879A-5CB772CECBF8}" type="pres">
      <dgm:prSet presAssocID="{4541553B-E07D-4FD9-8237-E94D8F7F3EDD}" presName="sibTrans" presStyleLbl="sibTrans2D1" presStyleIdx="3" presStyleCnt="4"/>
      <dgm:spPr/>
      <dgm:t>
        <a:bodyPr/>
        <a:lstStyle/>
        <a:p>
          <a:endParaRPr lang="sv-SE"/>
        </a:p>
      </dgm:t>
    </dgm:pt>
    <dgm:pt modelId="{ED1FC189-6DF4-4DD4-8282-900AA36FE964}" type="pres">
      <dgm:prSet presAssocID="{4541553B-E07D-4FD9-8237-E94D8F7F3EDD}" presName="connectorText" presStyleLbl="sibTrans2D1" presStyleIdx="3" presStyleCnt="4"/>
      <dgm:spPr/>
      <dgm:t>
        <a:bodyPr/>
        <a:lstStyle/>
        <a:p>
          <a:endParaRPr lang="sv-SE"/>
        </a:p>
      </dgm:t>
    </dgm:pt>
    <dgm:pt modelId="{1C6A3200-5C45-4FC9-AE14-84ED06BAD7A5}" type="pres">
      <dgm:prSet presAssocID="{5EBB4B96-3785-4B48-8434-0B7307B73C02}" presName="node" presStyleLbl="node1" presStyleIdx="4" presStyleCnt="5">
        <dgm:presLayoutVars>
          <dgm:bulletEnabled val="1"/>
        </dgm:presLayoutVars>
      </dgm:prSet>
      <dgm:spPr/>
      <dgm:t>
        <a:bodyPr/>
        <a:lstStyle/>
        <a:p>
          <a:endParaRPr lang="sv-SE"/>
        </a:p>
      </dgm:t>
    </dgm:pt>
  </dgm:ptLst>
  <dgm:cxnLst>
    <dgm:cxn modelId="{D85989AE-CA7D-43E5-9A52-A8D7DACC4EA4}" type="presOf" srcId="{F457A445-60CC-4A49-A8B0-C0628663F8FB}" destId="{6DD4FEC6-F528-4134-B5EF-DB163820D7DB}" srcOrd="1" destOrd="0" presId="urn:microsoft.com/office/officeart/2005/8/layout/process1"/>
    <dgm:cxn modelId="{A5EEEC99-2798-4D65-94A4-340104BC5331}" type="presOf" srcId="{0C53A7B7-95CB-4D0A-A6D7-91B68D7E2EFC}" destId="{5FB5AE01-77E6-49A7-A395-19F7A9C44506}" srcOrd="0" destOrd="0" presId="urn:microsoft.com/office/officeart/2005/8/layout/process1"/>
    <dgm:cxn modelId="{18ED3A97-0184-4116-B8F9-2C1A6846A0B0}" type="presOf" srcId="{EC412848-6D19-4D93-8C7E-6CB350D2BD46}" destId="{80441726-B5E7-4A73-9476-1C7B40AF6CD4}" srcOrd="0" destOrd="0" presId="urn:microsoft.com/office/officeart/2005/8/layout/process1"/>
    <dgm:cxn modelId="{198486A0-8F79-4086-830B-1183E8AB8216}" type="presOf" srcId="{27861CA9-4BE4-4968-8A45-60AAB12DB285}" destId="{3BFA3E6B-C0A3-403C-89CA-2D16AF55C0E1}" srcOrd="0" destOrd="0" presId="urn:microsoft.com/office/officeart/2005/8/layout/process1"/>
    <dgm:cxn modelId="{685B450E-AB21-4681-B121-02261A367C9D}" type="presOf" srcId="{7A26DB79-B24D-49B5-97F1-90066709DE9B}" destId="{8855351F-9776-4A76-B823-64BE705F07FE}" srcOrd="0" destOrd="0" presId="urn:microsoft.com/office/officeart/2005/8/layout/process1"/>
    <dgm:cxn modelId="{594AAA72-E343-4C0F-9DEB-C61AF9EC7ACC}" srcId="{27861CA9-4BE4-4968-8A45-60AAB12DB285}" destId="{0C53A7B7-95CB-4D0A-A6D7-91B68D7E2EFC}" srcOrd="1" destOrd="0" parTransId="{FBFD11E1-D289-4580-8755-0085B086F826}" sibTransId="{6EDD14AA-99B4-40E4-B8CE-322F7E886EF3}"/>
    <dgm:cxn modelId="{3EDAED04-CA2E-426E-839B-55A3584D4680}" type="presOf" srcId="{6EDD14AA-99B4-40E4-B8CE-322F7E886EF3}" destId="{5AD0B641-CE1A-434D-8B9D-4BF1FB8E3C60}" srcOrd="1" destOrd="0" presId="urn:microsoft.com/office/officeart/2005/8/layout/process1"/>
    <dgm:cxn modelId="{D1A2513E-11CB-4382-A1AD-1E952E77F7D7}" type="presOf" srcId="{E154452F-AC82-4B8F-80D1-7995E0EFD91A}" destId="{39C81E73-5FA0-411F-A6E4-E4C2C6E57A30}" srcOrd="0" destOrd="0" presId="urn:microsoft.com/office/officeart/2005/8/layout/process1"/>
    <dgm:cxn modelId="{F964C87D-D687-466D-B12A-1DAF667347A2}" type="presOf" srcId="{F457A445-60CC-4A49-A8B0-C0628663F8FB}" destId="{6E85E840-0688-43F8-B551-FAEE172AAE38}" srcOrd="0" destOrd="0" presId="urn:microsoft.com/office/officeart/2005/8/layout/process1"/>
    <dgm:cxn modelId="{E6E74377-AF51-43B7-B572-7B859C47B70B}" type="presOf" srcId="{5EBB4B96-3785-4B48-8434-0B7307B73C02}" destId="{1C6A3200-5C45-4FC9-AE14-84ED06BAD7A5}" srcOrd="0" destOrd="0" presId="urn:microsoft.com/office/officeart/2005/8/layout/process1"/>
    <dgm:cxn modelId="{B295A2F0-C421-4C9B-85D5-8BA0E301087D}" type="presOf" srcId="{E154452F-AC82-4B8F-80D1-7995E0EFD91A}" destId="{B300A7E7-5862-467C-88BB-4DD596A00D0D}" srcOrd="1" destOrd="0" presId="urn:microsoft.com/office/officeart/2005/8/layout/process1"/>
    <dgm:cxn modelId="{7EAEE023-C100-4878-A073-D2AD22C8189D}" srcId="{27861CA9-4BE4-4968-8A45-60AAB12DB285}" destId="{7A26DB79-B24D-49B5-97F1-90066709DE9B}" srcOrd="0" destOrd="0" parTransId="{6E6EFF5A-FCA8-44B3-B3F2-E7F19D2ED20A}" sibTransId="{E154452F-AC82-4B8F-80D1-7995E0EFD91A}"/>
    <dgm:cxn modelId="{C11FEFB1-518C-48C4-ABFB-12D4C0E44967}" type="presOf" srcId="{4541553B-E07D-4FD9-8237-E94D8F7F3EDD}" destId="{ED1FC189-6DF4-4DD4-8282-900AA36FE964}" srcOrd="1" destOrd="0" presId="urn:microsoft.com/office/officeart/2005/8/layout/process1"/>
    <dgm:cxn modelId="{4E1259A1-2A43-4C3E-B0E5-C6AE9AA3C9FC}" type="presOf" srcId="{6EDD14AA-99B4-40E4-B8CE-322F7E886EF3}" destId="{BE6E5E9A-50E8-4643-8860-58F5B2E6927E}" srcOrd="0" destOrd="0" presId="urn:microsoft.com/office/officeart/2005/8/layout/process1"/>
    <dgm:cxn modelId="{4A21E389-CB1C-4BCE-B8DF-04CB534F52F7}" type="presOf" srcId="{4541553B-E07D-4FD9-8237-E94D8F7F3EDD}" destId="{58F2A0B1-8D92-4879-879A-5CB772CECBF8}" srcOrd="0" destOrd="0" presId="urn:microsoft.com/office/officeart/2005/8/layout/process1"/>
    <dgm:cxn modelId="{B4B5CC50-B663-4928-92F0-28D25A7402D8}" srcId="{27861CA9-4BE4-4968-8A45-60AAB12DB285}" destId="{5EBB4B96-3785-4B48-8434-0B7307B73C02}" srcOrd="4" destOrd="0" parTransId="{0DA25B14-A9CA-4BB6-89CE-8800C9E9C05F}" sibTransId="{CDDD19D8-A848-45B1-BC55-748A3005D1A0}"/>
    <dgm:cxn modelId="{87262E86-26C7-4FD1-8F59-CF05173E333F}" srcId="{27861CA9-4BE4-4968-8A45-60AAB12DB285}" destId="{EC412848-6D19-4D93-8C7E-6CB350D2BD46}" srcOrd="3" destOrd="0" parTransId="{4B25807C-9C31-4798-ABB6-C95B47F33091}" sibTransId="{4541553B-E07D-4FD9-8237-E94D8F7F3EDD}"/>
    <dgm:cxn modelId="{D82A0A50-813E-481D-84A7-E850208349C1}" srcId="{27861CA9-4BE4-4968-8A45-60AAB12DB285}" destId="{6E92073A-937A-4B32-9C04-A3EFDA88DF68}" srcOrd="2" destOrd="0" parTransId="{E4BA42EB-A620-4CF5-AD1A-FF3D3FEE6BAF}" sibTransId="{F457A445-60CC-4A49-A8B0-C0628663F8FB}"/>
    <dgm:cxn modelId="{0623A0DE-1C0F-4A4B-ABA5-D14F26E7B88C}" type="presOf" srcId="{6E92073A-937A-4B32-9C04-A3EFDA88DF68}" destId="{EDD30547-777A-41E8-91AA-494009399D6F}" srcOrd="0" destOrd="0" presId="urn:microsoft.com/office/officeart/2005/8/layout/process1"/>
    <dgm:cxn modelId="{DA7DDB33-F55F-4B4B-BB77-76A6AA64B652}" type="presParOf" srcId="{3BFA3E6B-C0A3-403C-89CA-2D16AF55C0E1}" destId="{8855351F-9776-4A76-B823-64BE705F07FE}" srcOrd="0" destOrd="0" presId="urn:microsoft.com/office/officeart/2005/8/layout/process1"/>
    <dgm:cxn modelId="{22257D99-3070-47AD-BFA1-123640B982E8}" type="presParOf" srcId="{3BFA3E6B-C0A3-403C-89CA-2D16AF55C0E1}" destId="{39C81E73-5FA0-411F-A6E4-E4C2C6E57A30}" srcOrd="1" destOrd="0" presId="urn:microsoft.com/office/officeart/2005/8/layout/process1"/>
    <dgm:cxn modelId="{AF5CE4B0-C2EC-412F-A4D5-B876810884E4}" type="presParOf" srcId="{39C81E73-5FA0-411F-A6E4-E4C2C6E57A30}" destId="{B300A7E7-5862-467C-88BB-4DD596A00D0D}" srcOrd="0" destOrd="0" presId="urn:microsoft.com/office/officeart/2005/8/layout/process1"/>
    <dgm:cxn modelId="{FBE7D853-4958-437F-8B58-92816D5E0F27}" type="presParOf" srcId="{3BFA3E6B-C0A3-403C-89CA-2D16AF55C0E1}" destId="{5FB5AE01-77E6-49A7-A395-19F7A9C44506}" srcOrd="2" destOrd="0" presId="urn:microsoft.com/office/officeart/2005/8/layout/process1"/>
    <dgm:cxn modelId="{8D7888EA-B385-42FF-9E72-9AA46DFF40A6}" type="presParOf" srcId="{3BFA3E6B-C0A3-403C-89CA-2D16AF55C0E1}" destId="{BE6E5E9A-50E8-4643-8860-58F5B2E6927E}" srcOrd="3" destOrd="0" presId="urn:microsoft.com/office/officeart/2005/8/layout/process1"/>
    <dgm:cxn modelId="{1B3CF4A6-750B-43C7-ACEF-DCBA99E9A568}" type="presParOf" srcId="{BE6E5E9A-50E8-4643-8860-58F5B2E6927E}" destId="{5AD0B641-CE1A-434D-8B9D-4BF1FB8E3C60}" srcOrd="0" destOrd="0" presId="urn:microsoft.com/office/officeart/2005/8/layout/process1"/>
    <dgm:cxn modelId="{9C4E977A-BD6F-499B-91C1-67E8BDB4A115}" type="presParOf" srcId="{3BFA3E6B-C0A3-403C-89CA-2D16AF55C0E1}" destId="{EDD30547-777A-41E8-91AA-494009399D6F}" srcOrd="4" destOrd="0" presId="urn:microsoft.com/office/officeart/2005/8/layout/process1"/>
    <dgm:cxn modelId="{9421206F-586D-40E3-A820-200A1A637DC1}" type="presParOf" srcId="{3BFA3E6B-C0A3-403C-89CA-2D16AF55C0E1}" destId="{6E85E840-0688-43F8-B551-FAEE172AAE38}" srcOrd="5" destOrd="0" presId="urn:microsoft.com/office/officeart/2005/8/layout/process1"/>
    <dgm:cxn modelId="{873DDB87-B47A-4EE8-93CB-1DEABA34FCB2}" type="presParOf" srcId="{6E85E840-0688-43F8-B551-FAEE172AAE38}" destId="{6DD4FEC6-F528-4134-B5EF-DB163820D7DB}" srcOrd="0" destOrd="0" presId="urn:microsoft.com/office/officeart/2005/8/layout/process1"/>
    <dgm:cxn modelId="{73160942-D206-4236-B1C3-534A0A89C137}" type="presParOf" srcId="{3BFA3E6B-C0A3-403C-89CA-2D16AF55C0E1}" destId="{80441726-B5E7-4A73-9476-1C7B40AF6CD4}" srcOrd="6" destOrd="0" presId="urn:microsoft.com/office/officeart/2005/8/layout/process1"/>
    <dgm:cxn modelId="{C9567D6B-4D26-4E9A-8833-CD9C89BA7AF0}" type="presParOf" srcId="{3BFA3E6B-C0A3-403C-89CA-2D16AF55C0E1}" destId="{58F2A0B1-8D92-4879-879A-5CB772CECBF8}" srcOrd="7" destOrd="0" presId="urn:microsoft.com/office/officeart/2005/8/layout/process1"/>
    <dgm:cxn modelId="{DB060440-040A-47C8-93EA-518CD57824FA}" type="presParOf" srcId="{58F2A0B1-8D92-4879-879A-5CB772CECBF8}" destId="{ED1FC189-6DF4-4DD4-8282-900AA36FE964}" srcOrd="0" destOrd="0" presId="urn:microsoft.com/office/officeart/2005/8/layout/process1"/>
    <dgm:cxn modelId="{975E0AC1-81ED-4B1C-951D-A463C1C1DD5E}" type="presParOf" srcId="{3BFA3E6B-C0A3-403C-89CA-2D16AF55C0E1}" destId="{1C6A3200-5C45-4FC9-AE14-84ED06BAD7A5}" srcOrd="8" destOrd="0" presId="urn:microsoft.com/office/officeart/2005/8/layout/process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27861CA9-4BE4-4968-8A45-60AAB12DB285}" type="doc">
      <dgm:prSet loTypeId="urn:microsoft.com/office/officeart/2005/8/layout/process1" loCatId="process" qsTypeId="urn:microsoft.com/office/officeart/2005/8/quickstyle/simple1" qsCatId="simple" csTypeId="urn:microsoft.com/office/officeart/2005/8/colors/accent1_2" csCatId="accent1" phldr="1"/>
      <dgm:spPr/>
    </dgm:pt>
    <dgm:pt modelId="{7A26DB79-B24D-49B5-97F1-90066709DE9B}">
      <dgm:prSet phldrT="[Text]"/>
      <dgm:spPr>
        <a:solidFill>
          <a:srgbClr val="FFC000"/>
        </a:solidFill>
      </dgm:spPr>
      <dgm:t>
        <a:bodyPr/>
        <a:lstStyle/>
        <a:p>
          <a:r>
            <a:rPr lang="sv-SE" dirty="0" smtClean="0"/>
            <a:t>Intro</a:t>
          </a:r>
          <a:endParaRPr lang="sv-SE" dirty="0"/>
        </a:p>
      </dgm:t>
    </dgm:pt>
    <dgm:pt modelId="{6E6EFF5A-FCA8-44B3-B3F2-E7F19D2ED20A}" type="parTrans" cxnId="{7EAEE023-C100-4878-A073-D2AD22C8189D}">
      <dgm:prSet/>
      <dgm:spPr/>
      <dgm:t>
        <a:bodyPr/>
        <a:lstStyle/>
        <a:p>
          <a:endParaRPr lang="sv-SE"/>
        </a:p>
      </dgm:t>
    </dgm:pt>
    <dgm:pt modelId="{E154452F-AC82-4B8F-80D1-7995E0EFD91A}" type="sibTrans" cxnId="{7EAEE023-C100-4878-A073-D2AD22C8189D}">
      <dgm:prSet/>
      <dgm:spPr/>
      <dgm:t>
        <a:bodyPr/>
        <a:lstStyle/>
        <a:p>
          <a:endParaRPr lang="sv-SE"/>
        </a:p>
      </dgm:t>
    </dgm:pt>
    <dgm:pt modelId="{0C53A7B7-95CB-4D0A-A6D7-91B68D7E2EFC}">
      <dgm:prSet phldrT="[Text]"/>
      <dgm:spPr>
        <a:solidFill>
          <a:srgbClr val="FFC000"/>
        </a:solidFill>
      </dgm:spPr>
      <dgm:t>
        <a:bodyPr/>
        <a:lstStyle/>
        <a:p>
          <a:r>
            <a:rPr lang="sv-SE" dirty="0" smtClean="0"/>
            <a:t>Mätsystem</a:t>
          </a:r>
          <a:endParaRPr lang="sv-SE" dirty="0"/>
        </a:p>
      </dgm:t>
    </dgm:pt>
    <dgm:pt modelId="{FBFD11E1-D289-4580-8755-0085B086F826}" type="parTrans" cxnId="{594AAA72-E343-4C0F-9DEB-C61AF9EC7ACC}">
      <dgm:prSet/>
      <dgm:spPr/>
      <dgm:t>
        <a:bodyPr/>
        <a:lstStyle/>
        <a:p>
          <a:endParaRPr lang="sv-SE"/>
        </a:p>
      </dgm:t>
    </dgm:pt>
    <dgm:pt modelId="{6EDD14AA-99B4-40E4-B8CE-322F7E886EF3}" type="sibTrans" cxnId="{594AAA72-E343-4C0F-9DEB-C61AF9EC7ACC}">
      <dgm:prSet/>
      <dgm:spPr/>
      <dgm:t>
        <a:bodyPr/>
        <a:lstStyle/>
        <a:p>
          <a:endParaRPr lang="sv-SE"/>
        </a:p>
      </dgm:t>
    </dgm:pt>
    <dgm:pt modelId="{6E92073A-937A-4B32-9C04-A3EFDA88DF68}">
      <dgm:prSet phldrT="[Text]"/>
      <dgm:spPr>
        <a:solidFill>
          <a:srgbClr val="FFC000"/>
        </a:solidFill>
      </dgm:spPr>
      <dgm:t>
        <a:bodyPr/>
        <a:lstStyle/>
        <a:p>
          <a:r>
            <a:rPr lang="sv-SE" dirty="0" smtClean="0"/>
            <a:t>MSA</a:t>
          </a:r>
          <a:endParaRPr lang="sv-SE" dirty="0"/>
        </a:p>
      </dgm:t>
    </dgm:pt>
    <dgm:pt modelId="{E4BA42EB-A620-4CF5-AD1A-FF3D3FEE6BAF}" type="parTrans" cxnId="{D82A0A50-813E-481D-84A7-E850208349C1}">
      <dgm:prSet/>
      <dgm:spPr/>
      <dgm:t>
        <a:bodyPr/>
        <a:lstStyle/>
        <a:p>
          <a:endParaRPr lang="sv-SE"/>
        </a:p>
      </dgm:t>
    </dgm:pt>
    <dgm:pt modelId="{F457A445-60CC-4A49-A8B0-C0628663F8FB}" type="sibTrans" cxnId="{D82A0A50-813E-481D-84A7-E850208349C1}">
      <dgm:prSet/>
      <dgm:spPr/>
      <dgm:t>
        <a:bodyPr/>
        <a:lstStyle/>
        <a:p>
          <a:endParaRPr lang="sv-SE"/>
        </a:p>
      </dgm:t>
    </dgm:pt>
    <dgm:pt modelId="{EC412848-6D19-4D93-8C7E-6CB350D2BD46}">
      <dgm:prSet phldrT="[Text]"/>
      <dgm:spPr>
        <a:solidFill>
          <a:srgbClr val="FFC000"/>
        </a:solidFill>
      </dgm:spPr>
      <dgm:t>
        <a:bodyPr/>
        <a:lstStyle/>
        <a:p>
          <a:r>
            <a:rPr lang="sv-SE" dirty="0" smtClean="0"/>
            <a:t>Algoritm</a:t>
          </a:r>
          <a:endParaRPr lang="sv-SE" dirty="0"/>
        </a:p>
      </dgm:t>
    </dgm:pt>
    <dgm:pt modelId="{4B25807C-9C31-4798-ABB6-C95B47F33091}" type="parTrans" cxnId="{87262E86-26C7-4FD1-8F59-CF05173E333F}">
      <dgm:prSet/>
      <dgm:spPr/>
      <dgm:t>
        <a:bodyPr/>
        <a:lstStyle/>
        <a:p>
          <a:endParaRPr lang="sv-SE"/>
        </a:p>
      </dgm:t>
    </dgm:pt>
    <dgm:pt modelId="{4541553B-E07D-4FD9-8237-E94D8F7F3EDD}" type="sibTrans" cxnId="{87262E86-26C7-4FD1-8F59-CF05173E333F}">
      <dgm:prSet/>
      <dgm:spPr/>
      <dgm:t>
        <a:bodyPr/>
        <a:lstStyle/>
        <a:p>
          <a:endParaRPr lang="sv-SE"/>
        </a:p>
      </dgm:t>
    </dgm:pt>
    <dgm:pt modelId="{5EBB4B96-3785-4B48-8434-0B7307B73C02}">
      <dgm:prSet phldrT="[Text]"/>
      <dgm:spPr>
        <a:gradFill flip="none" rotWithShape="1">
          <a:gsLst>
            <a:gs pos="40000">
              <a:srgbClr val="FFC000"/>
            </a:gs>
            <a:gs pos="40000">
              <a:schemeClr val="accent1">
                <a:tint val="44500"/>
                <a:satMod val="160000"/>
              </a:schemeClr>
            </a:gs>
            <a:gs pos="41000">
              <a:schemeClr val="accent1"/>
            </a:gs>
          </a:gsLst>
          <a:lin ang="0" scaled="1"/>
          <a:tileRect/>
        </a:gradFill>
      </dgm:spPr>
      <dgm:t>
        <a:bodyPr/>
        <a:lstStyle/>
        <a:p>
          <a:r>
            <a:rPr lang="sv-SE" dirty="0" smtClean="0"/>
            <a:t>Beräkning</a:t>
          </a:r>
          <a:endParaRPr lang="sv-SE" dirty="0"/>
        </a:p>
      </dgm:t>
    </dgm:pt>
    <dgm:pt modelId="{0DA25B14-A9CA-4BB6-89CE-8800C9E9C05F}" type="parTrans" cxnId="{B4B5CC50-B663-4928-92F0-28D25A7402D8}">
      <dgm:prSet/>
      <dgm:spPr/>
      <dgm:t>
        <a:bodyPr/>
        <a:lstStyle/>
        <a:p>
          <a:endParaRPr lang="sv-SE"/>
        </a:p>
      </dgm:t>
    </dgm:pt>
    <dgm:pt modelId="{CDDD19D8-A848-45B1-BC55-748A3005D1A0}" type="sibTrans" cxnId="{B4B5CC50-B663-4928-92F0-28D25A7402D8}">
      <dgm:prSet/>
      <dgm:spPr/>
      <dgm:t>
        <a:bodyPr/>
        <a:lstStyle/>
        <a:p>
          <a:endParaRPr lang="sv-SE"/>
        </a:p>
      </dgm:t>
    </dgm:pt>
    <dgm:pt modelId="{3BFA3E6B-C0A3-403C-89CA-2D16AF55C0E1}" type="pres">
      <dgm:prSet presAssocID="{27861CA9-4BE4-4968-8A45-60AAB12DB285}" presName="Name0" presStyleCnt="0">
        <dgm:presLayoutVars>
          <dgm:dir/>
          <dgm:resizeHandles val="exact"/>
        </dgm:presLayoutVars>
      </dgm:prSet>
      <dgm:spPr/>
    </dgm:pt>
    <dgm:pt modelId="{8855351F-9776-4A76-B823-64BE705F07FE}" type="pres">
      <dgm:prSet presAssocID="{7A26DB79-B24D-49B5-97F1-90066709DE9B}" presName="node" presStyleLbl="node1" presStyleIdx="0" presStyleCnt="5">
        <dgm:presLayoutVars>
          <dgm:bulletEnabled val="1"/>
        </dgm:presLayoutVars>
      </dgm:prSet>
      <dgm:spPr/>
      <dgm:t>
        <a:bodyPr/>
        <a:lstStyle/>
        <a:p>
          <a:endParaRPr lang="sv-SE"/>
        </a:p>
      </dgm:t>
    </dgm:pt>
    <dgm:pt modelId="{39C81E73-5FA0-411F-A6E4-E4C2C6E57A30}" type="pres">
      <dgm:prSet presAssocID="{E154452F-AC82-4B8F-80D1-7995E0EFD91A}" presName="sibTrans" presStyleLbl="sibTrans2D1" presStyleIdx="0" presStyleCnt="4"/>
      <dgm:spPr/>
      <dgm:t>
        <a:bodyPr/>
        <a:lstStyle/>
        <a:p>
          <a:endParaRPr lang="sv-SE"/>
        </a:p>
      </dgm:t>
    </dgm:pt>
    <dgm:pt modelId="{B300A7E7-5862-467C-88BB-4DD596A00D0D}" type="pres">
      <dgm:prSet presAssocID="{E154452F-AC82-4B8F-80D1-7995E0EFD91A}" presName="connectorText" presStyleLbl="sibTrans2D1" presStyleIdx="0" presStyleCnt="4"/>
      <dgm:spPr/>
      <dgm:t>
        <a:bodyPr/>
        <a:lstStyle/>
        <a:p>
          <a:endParaRPr lang="sv-SE"/>
        </a:p>
      </dgm:t>
    </dgm:pt>
    <dgm:pt modelId="{5FB5AE01-77E6-49A7-A395-19F7A9C44506}" type="pres">
      <dgm:prSet presAssocID="{0C53A7B7-95CB-4D0A-A6D7-91B68D7E2EFC}" presName="node" presStyleLbl="node1" presStyleIdx="1" presStyleCnt="5">
        <dgm:presLayoutVars>
          <dgm:bulletEnabled val="1"/>
        </dgm:presLayoutVars>
      </dgm:prSet>
      <dgm:spPr/>
      <dgm:t>
        <a:bodyPr/>
        <a:lstStyle/>
        <a:p>
          <a:endParaRPr lang="sv-SE"/>
        </a:p>
      </dgm:t>
    </dgm:pt>
    <dgm:pt modelId="{BE6E5E9A-50E8-4643-8860-58F5B2E6927E}" type="pres">
      <dgm:prSet presAssocID="{6EDD14AA-99B4-40E4-B8CE-322F7E886EF3}" presName="sibTrans" presStyleLbl="sibTrans2D1" presStyleIdx="1" presStyleCnt="4"/>
      <dgm:spPr/>
      <dgm:t>
        <a:bodyPr/>
        <a:lstStyle/>
        <a:p>
          <a:endParaRPr lang="sv-SE"/>
        </a:p>
      </dgm:t>
    </dgm:pt>
    <dgm:pt modelId="{5AD0B641-CE1A-434D-8B9D-4BF1FB8E3C60}" type="pres">
      <dgm:prSet presAssocID="{6EDD14AA-99B4-40E4-B8CE-322F7E886EF3}" presName="connectorText" presStyleLbl="sibTrans2D1" presStyleIdx="1" presStyleCnt="4"/>
      <dgm:spPr/>
      <dgm:t>
        <a:bodyPr/>
        <a:lstStyle/>
        <a:p>
          <a:endParaRPr lang="sv-SE"/>
        </a:p>
      </dgm:t>
    </dgm:pt>
    <dgm:pt modelId="{EDD30547-777A-41E8-91AA-494009399D6F}" type="pres">
      <dgm:prSet presAssocID="{6E92073A-937A-4B32-9C04-A3EFDA88DF68}" presName="node" presStyleLbl="node1" presStyleIdx="2" presStyleCnt="5">
        <dgm:presLayoutVars>
          <dgm:bulletEnabled val="1"/>
        </dgm:presLayoutVars>
      </dgm:prSet>
      <dgm:spPr/>
      <dgm:t>
        <a:bodyPr/>
        <a:lstStyle/>
        <a:p>
          <a:endParaRPr lang="sv-SE"/>
        </a:p>
      </dgm:t>
    </dgm:pt>
    <dgm:pt modelId="{6E85E840-0688-43F8-B551-FAEE172AAE38}" type="pres">
      <dgm:prSet presAssocID="{F457A445-60CC-4A49-A8B0-C0628663F8FB}" presName="sibTrans" presStyleLbl="sibTrans2D1" presStyleIdx="2" presStyleCnt="4"/>
      <dgm:spPr/>
      <dgm:t>
        <a:bodyPr/>
        <a:lstStyle/>
        <a:p>
          <a:endParaRPr lang="sv-SE"/>
        </a:p>
      </dgm:t>
    </dgm:pt>
    <dgm:pt modelId="{6DD4FEC6-F528-4134-B5EF-DB163820D7DB}" type="pres">
      <dgm:prSet presAssocID="{F457A445-60CC-4A49-A8B0-C0628663F8FB}" presName="connectorText" presStyleLbl="sibTrans2D1" presStyleIdx="2" presStyleCnt="4"/>
      <dgm:spPr/>
      <dgm:t>
        <a:bodyPr/>
        <a:lstStyle/>
        <a:p>
          <a:endParaRPr lang="sv-SE"/>
        </a:p>
      </dgm:t>
    </dgm:pt>
    <dgm:pt modelId="{80441726-B5E7-4A73-9476-1C7B40AF6CD4}" type="pres">
      <dgm:prSet presAssocID="{EC412848-6D19-4D93-8C7E-6CB350D2BD46}" presName="node" presStyleLbl="node1" presStyleIdx="3" presStyleCnt="5">
        <dgm:presLayoutVars>
          <dgm:bulletEnabled val="1"/>
        </dgm:presLayoutVars>
      </dgm:prSet>
      <dgm:spPr/>
      <dgm:t>
        <a:bodyPr/>
        <a:lstStyle/>
        <a:p>
          <a:endParaRPr lang="sv-SE"/>
        </a:p>
      </dgm:t>
    </dgm:pt>
    <dgm:pt modelId="{58F2A0B1-8D92-4879-879A-5CB772CECBF8}" type="pres">
      <dgm:prSet presAssocID="{4541553B-E07D-4FD9-8237-E94D8F7F3EDD}" presName="sibTrans" presStyleLbl="sibTrans2D1" presStyleIdx="3" presStyleCnt="4"/>
      <dgm:spPr/>
      <dgm:t>
        <a:bodyPr/>
        <a:lstStyle/>
        <a:p>
          <a:endParaRPr lang="sv-SE"/>
        </a:p>
      </dgm:t>
    </dgm:pt>
    <dgm:pt modelId="{ED1FC189-6DF4-4DD4-8282-900AA36FE964}" type="pres">
      <dgm:prSet presAssocID="{4541553B-E07D-4FD9-8237-E94D8F7F3EDD}" presName="connectorText" presStyleLbl="sibTrans2D1" presStyleIdx="3" presStyleCnt="4"/>
      <dgm:spPr/>
      <dgm:t>
        <a:bodyPr/>
        <a:lstStyle/>
        <a:p>
          <a:endParaRPr lang="sv-SE"/>
        </a:p>
      </dgm:t>
    </dgm:pt>
    <dgm:pt modelId="{1C6A3200-5C45-4FC9-AE14-84ED06BAD7A5}" type="pres">
      <dgm:prSet presAssocID="{5EBB4B96-3785-4B48-8434-0B7307B73C02}" presName="node" presStyleLbl="node1" presStyleIdx="4" presStyleCnt="5">
        <dgm:presLayoutVars>
          <dgm:bulletEnabled val="1"/>
        </dgm:presLayoutVars>
      </dgm:prSet>
      <dgm:spPr/>
      <dgm:t>
        <a:bodyPr/>
        <a:lstStyle/>
        <a:p>
          <a:endParaRPr lang="sv-SE"/>
        </a:p>
      </dgm:t>
    </dgm:pt>
  </dgm:ptLst>
  <dgm:cxnLst>
    <dgm:cxn modelId="{91D892F6-9D1A-4238-9714-509163354F4E}" type="presOf" srcId="{5EBB4B96-3785-4B48-8434-0B7307B73C02}" destId="{1C6A3200-5C45-4FC9-AE14-84ED06BAD7A5}" srcOrd="0" destOrd="0" presId="urn:microsoft.com/office/officeart/2005/8/layout/process1"/>
    <dgm:cxn modelId="{594AAA72-E343-4C0F-9DEB-C61AF9EC7ACC}" srcId="{27861CA9-4BE4-4968-8A45-60AAB12DB285}" destId="{0C53A7B7-95CB-4D0A-A6D7-91B68D7E2EFC}" srcOrd="1" destOrd="0" parTransId="{FBFD11E1-D289-4580-8755-0085B086F826}" sibTransId="{6EDD14AA-99B4-40E4-B8CE-322F7E886EF3}"/>
    <dgm:cxn modelId="{D82A0A50-813E-481D-84A7-E850208349C1}" srcId="{27861CA9-4BE4-4968-8A45-60AAB12DB285}" destId="{6E92073A-937A-4B32-9C04-A3EFDA88DF68}" srcOrd="2" destOrd="0" parTransId="{E4BA42EB-A620-4CF5-AD1A-FF3D3FEE6BAF}" sibTransId="{F457A445-60CC-4A49-A8B0-C0628663F8FB}"/>
    <dgm:cxn modelId="{7EAEE023-C100-4878-A073-D2AD22C8189D}" srcId="{27861CA9-4BE4-4968-8A45-60AAB12DB285}" destId="{7A26DB79-B24D-49B5-97F1-90066709DE9B}" srcOrd="0" destOrd="0" parTransId="{6E6EFF5A-FCA8-44B3-B3F2-E7F19D2ED20A}" sibTransId="{E154452F-AC82-4B8F-80D1-7995E0EFD91A}"/>
    <dgm:cxn modelId="{B6867326-78F5-4499-A5AF-AF0EC9A6013A}" type="presOf" srcId="{6E92073A-937A-4B32-9C04-A3EFDA88DF68}" destId="{EDD30547-777A-41E8-91AA-494009399D6F}" srcOrd="0" destOrd="0" presId="urn:microsoft.com/office/officeart/2005/8/layout/process1"/>
    <dgm:cxn modelId="{9B7B317B-9E26-4506-8479-486B433AF93C}" type="presOf" srcId="{E154452F-AC82-4B8F-80D1-7995E0EFD91A}" destId="{39C81E73-5FA0-411F-A6E4-E4C2C6E57A30}" srcOrd="0" destOrd="0" presId="urn:microsoft.com/office/officeart/2005/8/layout/process1"/>
    <dgm:cxn modelId="{8952F162-A5C4-42E8-B59A-557609FA21BC}" type="presOf" srcId="{F457A445-60CC-4A49-A8B0-C0628663F8FB}" destId="{6DD4FEC6-F528-4134-B5EF-DB163820D7DB}" srcOrd="1" destOrd="0" presId="urn:microsoft.com/office/officeart/2005/8/layout/process1"/>
    <dgm:cxn modelId="{6B446138-538F-428A-9767-86077D7B8988}" type="presOf" srcId="{E154452F-AC82-4B8F-80D1-7995E0EFD91A}" destId="{B300A7E7-5862-467C-88BB-4DD596A00D0D}" srcOrd="1" destOrd="0" presId="urn:microsoft.com/office/officeart/2005/8/layout/process1"/>
    <dgm:cxn modelId="{52A33A56-CEDD-484C-B72B-4F5038BD14CF}" type="presOf" srcId="{EC412848-6D19-4D93-8C7E-6CB350D2BD46}" destId="{80441726-B5E7-4A73-9476-1C7B40AF6CD4}" srcOrd="0" destOrd="0" presId="urn:microsoft.com/office/officeart/2005/8/layout/process1"/>
    <dgm:cxn modelId="{A9854A4B-2D2C-4C1B-9FF2-BDCCCB4642FF}" type="presOf" srcId="{F457A445-60CC-4A49-A8B0-C0628663F8FB}" destId="{6E85E840-0688-43F8-B551-FAEE172AAE38}" srcOrd="0" destOrd="0" presId="urn:microsoft.com/office/officeart/2005/8/layout/process1"/>
    <dgm:cxn modelId="{07A9A341-6EA7-4A16-86F6-C4E07C48EBC3}" type="presOf" srcId="{0C53A7B7-95CB-4D0A-A6D7-91B68D7E2EFC}" destId="{5FB5AE01-77E6-49A7-A395-19F7A9C44506}" srcOrd="0" destOrd="0" presId="urn:microsoft.com/office/officeart/2005/8/layout/process1"/>
    <dgm:cxn modelId="{5636E04B-A608-4083-BA01-9C4ED61990D3}" type="presOf" srcId="{6EDD14AA-99B4-40E4-B8CE-322F7E886EF3}" destId="{5AD0B641-CE1A-434D-8B9D-4BF1FB8E3C60}" srcOrd="1" destOrd="0" presId="urn:microsoft.com/office/officeart/2005/8/layout/process1"/>
    <dgm:cxn modelId="{87262E86-26C7-4FD1-8F59-CF05173E333F}" srcId="{27861CA9-4BE4-4968-8A45-60AAB12DB285}" destId="{EC412848-6D19-4D93-8C7E-6CB350D2BD46}" srcOrd="3" destOrd="0" parTransId="{4B25807C-9C31-4798-ABB6-C95B47F33091}" sibTransId="{4541553B-E07D-4FD9-8237-E94D8F7F3EDD}"/>
    <dgm:cxn modelId="{9E71F8D4-4871-44CB-A8EB-06A7122FF9C1}" type="presOf" srcId="{4541553B-E07D-4FD9-8237-E94D8F7F3EDD}" destId="{ED1FC189-6DF4-4DD4-8282-900AA36FE964}" srcOrd="1" destOrd="0" presId="urn:microsoft.com/office/officeart/2005/8/layout/process1"/>
    <dgm:cxn modelId="{0CBE081A-C417-47A7-A6FB-7CAC19405A37}" type="presOf" srcId="{6EDD14AA-99B4-40E4-B8CE-322F7E886EF3}" destId="{BE6E5E9A-50E8-4643-8860-58F5B2E6927E}" srcOrd="0" destOrd="0" presId="urn:microsoft.com/office/officeart/2005/8/layout/process1"/>
    <dgm:cxn modelId="{85B14385-59E9-43F5-B23C-B78CC3FC7C32}" type="presOf" srcId="{27861CA9-4BE4-4968-8A45-60AAB12DB285}" destId="{3BFA3E6B-C0A3-403C-89CA-2D16AF55C0E1}" srcOrd="0" destOrd="0" presId="urn:microsoft.com/office/officeart/2005/8/layout/process1"/>
    <dgm:cxn modelId="{B4B5CC50-B663-4928-92F0-28D25A7402D8}" srcId="{27861CA9-4BE4-4968-8A45-60AAB12DB285}" destId="{5EBB4B96-3785-4B48-8434-0B7307B73C02}" srcOrd="4" destOrd="0" parTransId="{0DA25B14-A9CA-4BB6-89CE-8800C9E9C05F}" sibTransId="{CDDD19D8-A848-45B1-BC55-748A3005D1A0}"/>
    <dgm:cxn modelId="{BFB5CA7F-865B-4F1E-B28B-78E9DACBDEE8}" type="presOf" srcId="{7A26DB79-B24D-49B5-97F1-90066709DE9B}" destId="{8855351F-9776-4A76-B823-64BE705F07FE}" srcOrd="0" destOrd="0" presId="urn:microsoft.com/office/officeart/2005/8/layout/process1"/>
    <dgm:cxn modelId="{229AA6C8-9DB3-4498-869C-C50EC4CF4CB0}" type="presOf" srcId="{4541553B-E07D-4FD9-8237-E94D8F7F3EDD}" destId="{58F2A0B1-8D92-4879-879A-5CB772CECBF8}" srcOrd="0" destOrd="0" presId="urn:microsoft.com/office/officeart/2005/8/layout/process1"/>
    <dgm:cxn modelId="{A523C93D-C57C-486F-AE23-0889A70E8089}" type="presParOf" srcId="{3BFA3E6B-C0A3-403C-89CA-2D16AF55C0E1}" destId="{8855351F-9776-4A76-B823-64BE705F07FE}" srcOrd="0" destOrd="0" presId="urn:microsoft.com/office/officeart/2005/8/layout/process1"/>
    <dgm:cxn modelId="{1571244A-4876-4E1A-AD95-E211C6440AA4}" type="presParOf" srcId="{3BFA3E6B-C0A3-403C-89CA-2D16AF55C0E1}" destId="{39C81E73-5FA0-411F-A6E4-E4C2C6E57A30}" srcOrd="1" destOrd="0" presId="urn:microsoft.com/office/officeart/2005/8/layout/process1"/>
    <dgm:cxn modelId="{230881A7-07EA-453B-8219-61B9F678A954}" type="presParOf" srcId="{39C81E73-5FA0-411F-A6E4-E4C2C6E57A30}" destId="{B300A7E7-5862-467C-88BB-4DD596A00D0D}" srcOrd="0" destOrd="0" presId="urn:microsoft.com/office/officeart/2005/8/layout/process1"/>
    <dgm:cxn modelId="{F9C25E29-FDBB-44DA-895B-840DAD70F8A0}" type="presParOf" srcId="{3BFA3E6B-C0A3-403C-89CA-2D16AF55C0E1}" destId="{5FB5AE01-77E6-49A7-A395-19F7A9C44506}" srcOrd="2" destOrd="0" presId="urn:microsoft.com/office/officeart/2005/8/layout/process1"/>
    <dgm:cxn modelId="{8F9163C2-595E-41C7-80BE-BAED6DEFCB15}" type="presParOf" srcId="{3BFA3E6B-C0A3-403C-89CA-2D16AF55C0E1}" destId="{BE6E5E9A-50E8-4643-8860-58F5B2E6927E}" srcOrd="3" destOrd="0" presId="urn:microsoft.com/office/officeart/2005/8/layout/process1"/>
    <dgm:cxn modelId="{1C1578F2-32CC-4DBC-8F59-FDAD54562EE1}" type="presParOf" srcId="{BE6E5E9A-50E8-4643-8860-58F5B2E6927E}" destId="{5AD0B641-CE1A-434D-8B9D-4BF1FB8E3C60}" srcOrd="0" destOrd="0" presId="urn:microsoft.com/office/officeart/2005/8/layout/process1"/>
    <dgm:cxn modelId="{EFE96D8A-C5FA-4E3C-932B-9F08F2874AC5}" type="presParOf" srcId="{3BFA3E6B-C0A3-403C-89CA-2D16AF55C0E1}" destId="{EDD30547-777A-41E8-91AA-494009399D6F}" srcOrd="4" destOrd="0" presId="urn:microsoft.com/office/officeart/2005/8/layout/process1"/>
    <dgm:cxn modelId="{FDF20704-D48F-4937-BA87-E8817488335C}" type="presParOf" srcId="{3BFA3E6B-C0A3-403C-89CA-2D16AF55C0E1}" destId="{6E85E840-0688-43F8-B551-FAEE172AAE38}" srcOrd="5" destOrd="0" presId="urn:microsoft.com/office/officeart/2005/8/layout/process1"/>
    <dgm:cxn modelId="{9350E2A3-E689-4F33-AF4D-309B9B888EE8}" type="presParOf" srcId="{6E85E840-0688-43F8-B551-FAEE172AAE38}" destId="{6DD4FEC6-F528-4134-B5EF-DB163820D7DB}" srcOrd="0" destOrd="0" presId="urn:microsoft.com/office/officeart/2005/8/layout/process1"/>
    <dgm:cxn modelId="{1B8A6D55-5C9D-477F-8F70-6910104E2BC1}" type="presParOf" srcId="{3BFA3E6B-C0A3-403C-89CA-2D16AF55C0E1}" destId="{80441726-B5E7-4A73-9476-1C7B40AF6CD4}" srcOrd="6" destOrd="0" presId="urn:microsoft.com/office/officeart/2005/8/layout/process1"/>
    <dgm:cxn modelId="{D70C3CF6-21D0-4D95-9729-90C2D8757BEE}" type="presParOf" srcId="{3BFA3E6B-C0A3-403C-89CA-2D16AF55C0E1}" destId="{58F2A0B1-8D92-4879-879A-5CB772CECBF8}" srcOrd="7" destOrd="0" presId="urn:microsoft.com/office/officeart/2005/8/layout/process1"/>
    <dgm:cxn modelId="{C1F9DD16-DBD8-4027-97E1-832F956CB8E0}" type="presParOf" srcId="{58F2A0B1-8D92-4879-879A-5CB772CECBF8}" destId="{ED1FC189-6DF4-4DD4-8282-900AA36FE964}" srcOrd="0" destOrd="0" presId="urn:microsoft.com/office/officeart/2005/8/layout/process1"/>
    <dgm:cxn modelId="{FBB2DD76-6519-40E7-A9F3-B52A0B60C597}" type="presParOf" srcId="{3BFA3E6B-C0A3-403C-89CA-2D16AF55C0E1}" destId="{1C6A3200-5C45-4FC9-AE14-84ED06BAD7A5}"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27861CA9-4BE4-4968-8A45-60AAB12DB285}" type="doc">
      <dgm:prSet loTypeId="urn:microsoft.com/office/officeart/2005/8/layout/process1" loCatId="process" qsTypeId="urn:microsoft.com/office/officeart/2005/8/quickstyle/simple1" qsCatId="simple" csTypeId="urn:microsoft.com/office/officeart/2005/8/colors/accent1_2" csCatId="accent1" phldr="1"/>
      <dgm:spPr/>
    </dgm:pt>
    <dgm:pt modelId="{7A26DB79-B24D-49B5-97F1-90066709DE9B}">
      <dgm:prSet phldrT="[Text]"/>
      <dgm:spPr>
        <a:solidFill>
          <a:srgbClr val="FFC000"/>
        </a:solidFill>
      </dgm:spPr>
      <dgm:t>
        <a:bodyPr/>
        <a:lstStyle/>
        <a:p>
          <a:r>
            <a:rPr lang="sv-SE" dirty="0" smtClean="0"/>
            <a:t>Intro</a:t>
          </a:r>
          <a:endParaRPr lang="sv-SE" dirty="0"/>
        </a:p>
      </dgm:t>
    </dgm:pt>
    <dgm:pt modelId="{6E6EFF5A-FCA8-44B3-B3F2-E7F19D2ED20A}" type="parTrans" cxnId="{7EAEE023-C100-4878-A073-D2AD22C8189D}">
      <dgm:prSet/>
      <dgm:spPr/>
      <dgm:t>
        <a:bodyPr/>
        <a:lstStyle/>
        <a:p>
          <a:endParaRPr lang="sv-SE"/>
        </a:p>
      </dgm:t>
    </dgm:pt>
    <dgm:pt modelId="{E154452F-AC82-4B8F-80D1-7995E0EFD91A}" type="sibTrans" cxnId="{7EAEE023-C100-4878-A073-D2AD22C8189D}">
      <dgm:prSet/>
      <dgm:spPr/>
      <dgm:t>
        <a:bodyPr/>
        <a:lstStyle/>
        <a:p>
          <a:endParaRPr lang="sv-SE"/>
        </a:p>
      </dgm:t>
    </dgm:pt>
    <dgm:pt modelId="{0C53A7B7-95CB-4D0A-A6D7-91B68D7E2EFC}">
      <dgm:prSet phldrT="[Text]"/>
      <dgm:spPr>
        <a:solidFill>
          <a:srgbClr val="FFC000"/>
        </a:solidFill>
      </dgm:spPr>
      <dgm:t>
        <a:bodyPr/>
        <a:lstStyle/>
        <a:p>
          <a:r>
            <a:rPr lang="sv-SE" dirty="0" smtClean="0"/>
            <a:t>Mätsystem</a:t>
          </a:r>
          <a:endParaRPr lang="sv-SE" dirty="0"/>
        </a:p>
      </dgm:t>
    </dgm:pt>
    <dgm:pt modelId="{FBFD11E1-D289-4580-8755-0085B086F826}" type="parTrans" cxnId="{594AAA72-E343-4C0F-9DEB-C61AF9EC7ACC}">
      <dgm:prSet/>
      <dgm:spPr/>
      <dgm:t>
        <a:bodyPr/>
        <a:lstStyle/>
        <a:p>
          <a:endParaRPr lang="sv-SE"/>
        </a:p>
      </dgm:t>
    </dgm:pt>
    <dgm:pt modelId="{6EDD14AA-99B4-40E4-B8CE-322F7E886EF3}" type="sibTrans" cxnId="{594AAA72-E343-4C0F-9DEB-C61AF9EC7ACC}">
      <dgm:prSet/>
      <dgm:spPr/>
      <dgm:t>
        <a:bodyPr/>
        <a:lstStyle/>
        <a:p>
          <a:endParaRPr lang="sv-SE"/>
        </a:p>
      </dgm:t>
    </dgm:pt>
    <dgm:pt modelId="{6E92073A-937A-4B32-9C04-A3EFDA88DF68}">
      <dgm:prSet phldrT="[Text]"/>
      <dgm:spPr>
        <a:solidFill>
          <a:srgbClr val="FFC000"/>
        </a:solidFill>
      </dgm:spPr>
      <dgm:t>
        <a:bodyPr/>
        <a:lstStyle/>
        <a:p>
          <a:r>
            <a:rPr lang="sv-SE" dirty="0" smtClean="0"/>
            <a:t>MSA</a:t>
          </a:r>
          <a:endParaRPr lang="sv-SE" dirty="0"/>
        </a:p>
      </dgm:t>
    </dgm:pt>
    <dgm:pt modelId="{E4BA42EB-A620-4CF5-AD1A-FF3D3FEE6BAF}" type="parTrans" cxnId="{D82A0A50-813E-481D-84A7-E850208349C1}">
      <dgm:prSet/>
      <dgm:spPr/>
      <dgm:t>
        <a:bodyPr/>
        <a:lstStyle/>
        <a:p>
          <a:endParaRPr lang="sv-SE"/>
        </a:p>
      </dgm:t>
    </dgm:pt>
    <dgm:pt modelId="{F457A445-60CC-4A49-A8B0-C0628663F8FB}" type="sibTrans" cxnId="{D82A0A50-813E-481D-84A7-E850208349C1}">
      <dgm:prSet/>
      <dgm:spPr/>
      <dgm:t>
        <a:bodyPr/>
        <a:lstStyle/>
        <a:p>
          <a:endParaRPr lang="sv-SE"/>
        </a:p>
      </dgm:t>
    </dgm:pt>
    <dgm:pt modelId="{EC412848-6D19-4D93-8C7E-6CB350D2BD46}">
      <dgm:prSet phldrT="[Text]"/>
      <dgm:spPr>
        <a:solidFill>
          <a:srgbClr val="FFC000"/>
        </a:solidFill>
      </dgm:spPr>
      <dgm:t>
        <a:bodyPr/>
        <a:lstStyle/>
        <a:p>
          <a:r>
            <a:rPr lang="sv-SE" dirty="0" smtClean="0"/>
            <a:t>Algoritm</a:t>
          </a:r>
          <a:endParaRPr lang="sv-SE" dirty="0"/>
        </a:p>
      </dgm:t>
    </dgm:pt>
    <dgm:pt modelId="{4B25807C-9C31-4798-ABB6-C95B47F33091}" type="parTrans" cxnId="{87262E86-26C7-4FD1-8F59-CF05173E333F}">
      <dgm:prSet/>
      <dgm:spPr/>
      <dgm:t>
        <a:bodyPr/>
        <a:lstStyle/>
        <a:p>
          <a:endParaRPr lang="sv-SE"/>
        </a:p>
      </dgm:t>
    </dgm:pt>
    <dgm:pt modelId="{4541553B-E07D-4FD9-8237-E94D8F7F3EDD}" type="sibTrans" cxnId="{87262E86-26C7-4FD1-8F59-CF05173E333F}">
      <dgm:prSet/>
      <dgm:spPr/>
      <dgm:t>
        <a:bodyPr/>
        <a:lstStyle/>
        <a:p>
          <a:endParaRPr lang="sv-SE"/>
        </a:p>
      </dgm:t>
    </dgm:pt>
    <dgm:pt modelId="{5EBB4B96-3785-4B48-8434-0B7307B73C02}">
      <dgm:prSet phldrT="[Text]"/>
      <dgm:spPr>
        <a:gradFill rotWithShape="0">
          <a:gsLst>
            <a:gs pos="60000">
              <a:srgbClr val="FFC000"/>
            </a:gs>
            <a:gs pos="60000">
              <a:schemeClr val="accent1">
                <a:tint val="44500"/>
                <a:satMod val="160000"/>
              </a:schemeClr>
            </a:gs>
            <a:gs pos="61000">
              <a:schemeClr val="accent1"/>
            </a:gs>
          </a:gsLst>
          <a:lin ang="0" scaled="1"/>
        </a:gradFill>
      </dgm:spPr>
      <dgm:t>
        <a:bodyPr/>
        <a:lstStyle/>
        <a:p>
          <a:r>
            <a:rPr lang="sv-SE" dirty="0" smtClean="0"/>
            <a:t>Beräkning</a:t>
          </a:r>
          <a:endParaRPr lang="sv-SE" dirty="0"/>
        </a:p>
      </dgm:t>
    </dgm:pt>
    <dgm:pt modelId="{0DA25B14-A9CA-4BB6-89CE-8800C9E9C05F}" type="parTrans" cxnId="{B4B5CC50-B663-4928-92F0-28D25A7402D8}">
      <dgm:prSet/>
      <dgm:spPr/>
      <dgm:t>
        <a:bodyPr/>
        <a:lstStyle/>
        <a:p>
          <a:endParaRPr lang="sv-SE"/>
        </a:p>
      </dgm:t>
    </dgm:pt>
    <dgm:pt modelId="{CDDD19D8-A848-45B1-BC55-748A3005D1A0}" type="sibTrans" cxnId="{B4B5CC50-B663-4928-92F0-28D25A7402D8}">
      <dgm:prSet/>
      <dgm:spPr/>
      <dgm:t>
        <a:bodyPr/>
        <a:lstStyle/>
        <a:p>
          <a:endParaRPr lang="sv-SE"/>
        </a:p>
      </dgm:t>
    </dgm:pt>
    <dgm:pt modelId="{3BFA3E6B-C0A3-403C-89CA-2D16AF55C0E1}" type="pres">
      <dgm:prSet presAssocID="{27861CA9-4BE4-4968-8A45-60AAB12DB285}" presName="Name0" presStyleCnt="0">
        <dgm:presLayoutVars>
          <dgm:dir/>
          <dgm:resizeHandles val="exact"/>
        </dgm:presLayoutVars>
      </dgm:prSet>
      <dgm:spPr/>
    </dgm:pt>
    <dgm:pt modelId="{8855351F-9776-4A76-B823-64BE705F07FE}" type="pres">
      <dgm:prSet presAssocID="{7A26DB79-B24D-49B5-97F1-90066709DE9B}" presName="node" presStyleLbl="node1" presStyleIdx="0" presStyleCnt="5">
        <dgm:presLayoutVars>
          <dgm:bulletEnabled val="1"/>
        </dgm:presLayoutVars>
      </dgm:prSet>
      <dgm:spPr/>
      <dgm:t>
        <a:bodyPr/>
        <a:lstStyle/>
        <a:p>
          <a:endParaRPr lang="sv-SE"/>
        </a:p>
      </dgm:t>
    </dgm:pt>
    <dgm:pt modelId="{39C81E73-5FA0-411F-A6E4-E4C2C6E57A30}" type="pres">
      <dgm:prSet presAssocID="{E154452F-AC82-4B8F-80D1-7995E0EFD91A}" presName="sibTrans" presStyleLbl="sibTrans2D1" presStyleIdx="0" presStyleCnt="4"/>
      <dgm:spPr/>
      <dgm:t>
        <a:bodyPr/>
        <a:lstStyle/>
        <a:p>
          <a:endParaRPr lang="sv-SE"/>
        </a:p>
      </dgm:t>
    </dgm:pt>
    <dgm:pt modelId="{B300A7E7-5862-467C-88BB-4DD596A00D0D}" type="pres">
      <dgm:prSet presAssocID="{E154452F-AC82-4B8F-80D1-7995E0EFD91A}" presName="connectorText" presStyleLbl="sibTrans2D1" presStyleIdx="0" presStyleCnt="4"/>
      <dgm:spPr/>
      <dgm:t>
        <a:bodyPr/>
        <a:lstStyle/>
        <a:p>
          <a:endParaRPr lang="sv-SE"/>
        </a:p>
      </dgm:t>
    </dgm:pt>
    <dgm:pt modelId="{5FB5AE01-77E6-49A7-A395-19F7A9C44506}" type="pres">
      <dgm:prSet presAssocID="{0C53A7B7-95CB-4D0A-A6D7-91B68D7E2EFC}" presName="node" presStyleLbl="node1" presStyleIdx="1" presStyleCnt="5">
        <dgm:presLayoutVars>
          <dgm:bulletEnabled val="1"/>
        </dgm:presLayoutVars>
      </dgm:prSet>
      <dgm:spPr/>
      <dgm:t>
        <a:bodyPr/>
        <a:lstStyle/>
        <a:p>
          <a:endParaRPr lang="sv-SE"/>
        </a:p>
      </dgm:t>
    </dgm:pt>
    <dgm:pt modelId="{BE6E5E9A-50E8-4643-8860-58F5B2E6927E}" type="pres">
      <dgm:prSet presAssocID="{6EDD14AA-99B4-40E4-B8CE-322F7E886EF3}" presName="sibTrans" presStyleLbl="sibTrans2D1" presStyleIdx="1" presStyleCnt="4"/>
      <dgm:spPr/>
      <dgm:t>
        <a:bodyPr/>
        <a:lstStyle/>
        <a:p>
          <a:endParaRPr lang="sv-SE"/>
        </a:p>
      </dgm:t>
    </dgm:pt>
    <dgm:pt modelId="{5AD0B641-CE1A-434D-8B9D-4BF1FB8E3C60}" type="pres">
      <dgm:prSet presAssocID="{6EDD14AA-99B4-40E4-B8CE-322F7E886EF3}" presName="connectorText" presStyleLbl="sibTrans2D1" presStyleIdx="1" presStyleCnt="4"/>
      <dgm:spPr/>
      <dgm:t>
        <a:bodyPr/>
        <a:lstStyle/>
        <a:p>
          <a:endParaRPr lang="sv-SE"/>
        </a:p>
      </dgm:t>
    </dgm:pt>
    <dgm:pt modelId="{EDD30547-777A-41E8-91AA-494009399D6F}" type="pres">
      <dgm:prSet presAssocID="{6E92073A-937A-4B32-9C04-A3EFDA88DF68}" presName="node" presStyleLbl="node1" presStyleIdx="2" presStyleCnt="5">
        <dgm:presLayoutVars>
          <dgm:bulletEnabled val="1"/>
        </dgm:presLayoutVars>
      </dgm:prSet>
      <dgm:spPr/>
      <dgm:t>
        <a:bodyPr/>
        <a:lstStyle/>
        <a:p>
          <a:endParaRPr lang="sv-SE"/>
        </a:p>
      </dgm:t>
    </dgm:pt>
    <dgm:pt modelId="{6E85E840-0688-43F8-B551-FAEE172AAE38}" type="pres">
      <dgm:prSet presAssocID="{F457A445-60CC-4A49-A8B0-C0628663F8FB}" presName="sibTrans" presStyleLbl="sibTrans2D1" presStyleIdx="2" presStyleCnt="4"/>
      <dgm:spPr/>
      <dgm:t>
        <a:bodyPr/>
        <a:lstStyle/>
        <a:p>
          <a:endParaRPr lang="sv-SE"/>
        </a:p>
      </dgm:t>
    </dgm:pt>
    <dgm:pt modelId="{6DD4FEC6-F528-4134-B5EF-DB163820D7DB}" type="pres">
      <dgm:prSet presAssocID="{F457A445-60CC-4A49-A8B0-C0628663F8FB}" presName="connectorText" presStyleLbl="sibTrans2D1" presStyleIdx="2" presStyleCnt="4"/>
      <dgm:spPr/>
      <dgm:t>
        <a:bodyPr/>
        <a:lstStyle/>
        <a:p>
          <a:endParaRPr lang="sv-SE"/>
        </a:p>
      </dgm:t>
    </dgm:pt>
    <dgm:pt modelId="{80441726-B5E7-4A73-9476-1C7B40AF6CD4}" type="pres">
      <dgm:prSet presAssocID="{EC412848-6D19-4D93-8C7E-6CB350D2BD46}" presName="node" presStyleLbl="node1" presStyleIdx="3" presStyleCnt="5">
        <dgm:presLayoutVars>
          <dgm:bulletEnabled val="1"/>
        </dgm:presLayoutVars>
      </dgm:prSet>
      <dgm:spPr/>
      <dgm:t>
        <a:bodyPr/>
        <a:lstStyle/>
        <a:p>
          <a:endParaRPr lang="sv-SE"/>
        </a:p>
      </dgm:t>
    </dgm:pt>
    <dgm:pt modelId="{58F2A0B1-8D92-4879-879A-5CB772CECBF8}" type="pres">
      <dgm:prSet presAssocID="{4541553B-E07D-4FD9-8237-E94D8F7F3EDD}" presName="sibTrans" presStyleLbl="sibTrans2D1" presStyleIdx="3" presStyleCnt="4"/>
      <dgm:spPr/>
      <dgm:t>
        <a:bodyPr/>
        <a:lstStyle/>
        <a:p>
          <a:endParaRPr lang="sv-SE"/>
        </a:p>
      </dgm:t>
    </dgm:pt>
    <dgm:pt modelId="{ED1FC189-6DF4-4DD4-8282-900AA36FE964}" type="pres">
      <dgm:prSet presAssocID="{4541553B-E07D-4FD9-8237-E94D8F7F3EDD}" presName="connectorText" presStyleLbl="sibTrans2D1" presStyleIdx="3" presStyleCnt="4"/>
      <dgm:spPr/>
      <dgm:t>
        <a:bodyPr/>
        <a:lstStyle/>
        <a:p>
          <a:endParaRPr lang="sv-SE"/>
        </a:p>
      </dgm:t>
    </dgm:pt>
    <dgm:pt modelId="{1C6A3200-5C45-4FC9-AE14-84ED06BAD7A5}" type="pres">
      <dgm:prSet presAssocID="{5EBB4B96-3785-4B48-8434-0B7307B73C02}" presName="node" presStyleLbl="node1" presStyleIdx="4" presStyleCnt="5">
        <dgm:presLayoutVars>
          <dgm:bulletEnabled val="1"/>
        </dgm:presLayoutVars>
      </dgm:prSet>
      <dgm:spPr/>
      <dgm:t>
        <a:bodyPr/>
        <a:lstStyle/>
        <a:p>
          <a:endParaRPr lang="sv-SE"/>
        </a:p>
      </dgm:t>
    </dgm:pt>
  </dgm:ptLst>
  <dgm:cxnLst>
    <dgm:cxn modelId="{9E94FCCE-FF52-453C-BC0E-6D4742C33804}" type="presOf" srcId="{6E92073A-937A-4B32-9C04-A3EFDA88DF68}" destId="{EDD30547-777A-41E8-91AA-494009399D6F}" srcOrd="0" destOrd="0" presId="urn:microsoft.com/office/officeart/2005/8/layout/process1"/>
    <dgm:cxn modelId="{5043E009-E312-4755-982A-1A7E522AD828}" type="presOf" srcId="{27861CA9-4BE4-4968-8A45-60AAB12DB285}" destId="{3BFA3E6B-C0A3-403C-89CA-2D16AF55C0E1}" srcOrd="0" destOrd="0" presId="urn:microsoft.com/office/officeart/2005/8/layout/process1"/>
    <dgm:cxn modelId="{93E70E19-E87D-4E38-85D7-71F7A68A1B9C}" type="presOf" srcId="{6EDD14AA-99B4-40E4-B8CE-322F7E886EF3}" destId="{BE6E5E9A-50E8-4643-8860-58F5B2E6927E}" srcOrd="0" destOrd="0" presId="urn:microsoft.com/office/officeart/2005/8/layout/process1"/>
    <dgm:cxn modelId="{594AAA72-E343-4C0F-9DEB-C61AF9EC7ACC}" srcId="{27861CA9-4BE4-4968-8A45-60AAB12DB285}" destId="{0C53A7B7-95CB-4D0A-A6D7-91B68D7E2EFC}" srcOrd="1" destOrd="0" parTransId="{FBFD11E1-D289-4580-8755-0085B086F826}" sibTransId="{6EDD14AA-99B4-40E4-B8CE-322F7E886EF3}"/>
    <dgm:cxn modelId="{42BA4A7F-E7A2-4911-BEAA-FF3FF40A5152}" type="presOf" srcId="{4541553B-E07D-4FD9-8237-E94D8F7F3EDD}" destId="{ED1FC189-6DF4-4DD4-8282-900AA36FE964}" srcOrd="1" destOrd="0" presId="urn:microsoft.com/office/officeart/2005/8/layout/process1"/>
    <dgm:cxn modelId="{12342B91-5CF7-4B47-A6E6-3D646072F5EB}" type="presOf" srcId="{F457A445-60CC-4A49-A8B0-C0628663F8FB}" destId="{6DD4FEC6-F528-4134-B5EF-DB163820D7DB}" srcOrd="1" destOrd="0" presId="urn:microsoft.com/office/officeart/2005/8/layout/process1"/>
    <dgm:cxn modelId="{C7CC3529-63AC-447F-944F-B219F7F79033}" type="presOf" srcId="{5EBB4B96-3785-4B48-8434-0B7307B73C02}" destId="{1C6A3200-5C45-4FC9-AE14-84ED06BAD7A5}" srcOrd="0" destOrd="0" presId="urn:microsoft.com/office/officeart/2005/8/layout/process1"/>
    <dgm:cxn modelId="{9C29241F-22DE-4576-B4D9-26252801B26F}" type="presOf" srcId="{E154452F-AC82-4B8F-80D1-7995E0EFD91A}" destId="{B300A7E7-5862-467C-88BB-4DD596A00D0D}" srcOrd="1" destOrd="0" presId="urn:microsoft.com/office/officeart/2005/8/layout/process1"/>
    <dgm:cxn modelId="{7EAEE023-C100-4878-A073-D2AD22C8189D}" srcId="{27861CA9-4BE4-4968-8A45-60AAB12DB285}" destId="{7A26DB79-B24D-49B5-97F1-90066709DE9B}" srcOrd="0" destOrd="0" parTransId="{6E6EFF5A-FCA8-44B3-B3F2-E7F19D2ED20A}" sibTransId="{E154452F-AC82-4B8F-80D1-7995E0EFD91A}"/>
    <dgm:cxn modelId="{9CCF76CE-BCCF-4A14-8218-95CDA0CF53F5}" type="presOf" srcId="{6EDD14AA-99B4-40E4-B8CE-322F7E886EF3}" destId="{5AD0B641-CE1A-434D-8B9D-4BF1FB8E3C60}" srcOrd="1" destOrd="0" presId="urn:microsoft.com/office/officeart/2005/8/layout/process1"/>
    <dgm:cxn modelId="{46FCA933-49BF-4485-B3A5-6A34D4215BBB}" type="presOf" srcId="{EC412848-6D19-4D93-8C7E-6CB350D2BD46}" destId="{80441726-B5E7-4A73-9476-1C7B40AF6CD4}" srcOrd="0" destOrd="0" presId="urn:microsoft.com/office/officeart/2005/8/layout/process1"/>
    <dgm:cxn modelId="{EF39A4C6-FAA8-499B-B051-B2FA7A60D147}" type="presOf" srcId="{F457A445-60CC-4A49-A8B0-C0628663F8FB}" destId="{6E85E840-0688-43F8-B551-FAEE172AAE38}" srcOrd="0" destOrd="0" presId="urn:microsoft.com/office/officeart/2005/8/layout/process1"/>
    <dgm:cxn modelId="{B4B5CC50-B663-4928-92F0-28D25A7402D8}" srcId="{27861CA9-4BE4-4968-8A45-60AAB12DB285}" destId="{5EBB4B96-3785-4B48-8434-0B7307B73C02}" srcOrd="4" destOrd="0" parTransId="{0DA25B14-A9CA-4BB6-89CE-8800C9E9C05F}" sibTransId="{CDDD19D8-A848-45B1-BC55-748A3005D1A0}"/>
    <dgm:cxn modelId="{5BBD18F2-1CB8-4C0E-96CD-58D5501E7F35}" type="presOf" srcId="{7A26DB79-B24D-49B5-97F1-90066709DE9B}" destId="{8855351F-9776-4A76-B823-64BE705F07FE}" srcOrd="0" destOrd="0" presId="urn:microsoft.com/office/officeart/2005/8/layout/process1"/>
    <dgm:cxn modelId="{492AAB8C-08E1-406B-A1C6-CBE95B79AF01}" type="presOf" srcId="{0C53A7B7-95CB-4D0A-A6D7-91B68D7E2EFC}" destId="{5FB5AE01-77E6-49A7-A395-19F7A9C44506}" srcOrd="0" destOrd="0" presId="urn:microsoft.com/office/officeart/2005/8/layout/process1"/>
    <dgm:cxn modelId="{C058B7E3-BBC9-40C5-9573-B67BA8620683}" type="presOf" srcId="{E154452F-AC82-4B8F-80D1-7995E0EFD91A}" destId="{39C81E73-5FA0-411F-A6E4-E4C2C6E57A30}" srcOrd="0" destOrd="0" presId="urn:microsoft.com/office/officeart/2005/8/layout/process1"/>
    <dgm:cxn modelId="{D23AC53D-E0DE-4962-BA25-B6E9A069EA8D}" type="presOf" srcId="{4541553B-E07D-4FD9-8237-E94D8F7F3EDD}" destId="{58F2A0B1-8D92-4879-879A-5CB772CECBF8}" srcOrd="0" destOrd="0" presId="urn:microsoft.com/office/officeart/2005/8/layout/process1"/>
    <dgm:cxn modelId="{87262E86-26C7-4FD1-8F59-CF05173E333F}" srcId="{27861CA9-4BE4-4968-8A45-60AAB12DB285}" destId="{EC412848-6D19-4D93-8C7E-6CB350D2BD46}" srcOrd="3" destOrd="0" parTransId="{4B25807C-9C31-4798-ABB6-C95B47F33091}" sibTransId="{4541553B-E07D-4FD9-8237-E94D8F7F3EDD}"/>
    <dgm:cxn modelId="{D82A0A50-813E-481D-84A7-E850208349C1}" srcId="{27861CA9-4BE4-4968-8A45-60AAB12DB285}" destId="{6E92073A-937A-4B32-9C04-A3EFDA88DF68}" srcOrd="2" destOrd="0" parTransId="{E4BA42EB-A620-4CF5-AD1A-FF3D3FEE6BAF}" sibTransId="{F457A445-60CC-4A49-A8B0-C0628663F8FB}"/>
    <dgm:cxn modelId="{3692D51D-143F-4368-9927-FFC12866A9CC}" type="presParOf" srcId="{3BFA3E6B-C0A3-403C-89CA-2D16AF55C0E1}" destId="{8855351F-9776-4A76-B823-64BE705F07FE}" srcOrd="0" destOrd="0" presId="urn:microsoft.com/office/officeart/2005/8/layout/process1"/>
    <dgm:cxn modelId="{9CB5A739-4201-4DF8-ADD6-C5D749F519FF}" type="presParOf" srcId="{3BFA3E6B-C0A3-403C-89CA-2D16AF55C0E1}" destId="{39C81E73-5FA0-411F-A6E4-E4C2C6E57A30}" srcOrd="1" destOrd="0" presId="urn:microsoft.com/office/officeart/2005/8/layout/process1"/>
    <dgm:cxn modelId="{34875FC6-231E-4721-B641-F7AE5904662C}" type="presParOf" srcId="{39C81E73-5FA0-411F-A6E4-E4C2C6E57A30}" destId="{B300A7E7-5862-467C-88BB-4DD596A00D0D}" srcOrd="0" destOrd="0" presId="urn:microsoft.com/office/officeart/2005/8/layout/process1"/>
    <dgm:cxn modelId="{9C348B4A-A931-482B-9D1F-FB835F8C4796}" type="presParOf" srcId="{3BFA3E6B-C0A3-403C-89CA-2D16AF55C0E1}" destId="{5FB5AE01-77E6-49A7-A395-19F7A9C44506}" srcOrd="2" destOrd="0" presId="urn:microsoft.com/office/officeart/2005/8/layout/process1"/>
    <dgm:cxn modelId="{B23EBD6F-3E9F-4F5C-9CB2-828CCBF1B7E4}" type="presParOf" srcId="{3BFA3E6B-C0A3-403C-89CA-2D16AF55C0E1}" destId="{BE6E5E9A-50E8-4643-8860-58F5B2E6927E}" srcOrd="3" destOrd="0" presId="urn:microsoft.com/office/officeart/2005/8/layout/process1"/>
    <dgm:cxn modelId="{22EFD4F8-B14A-4362-A0C1-36C1320D92C6}" type="presParOf" srcId="{BE6E5E9A-50E8-4643-8860-58F5B2E6927E}" destId="{5AD0B641-CE1A-434D-8B9D-4BF1FB8E3C60}" srcOrd="0" destOrd="0" presId="urn:microsoft.com/office/officeart/2005/8/layout/process1"/>
    <dgm:cxn modelId="{2CE0F166-E209-4BC0-8622-2D37AC2FB38C}" type="presParOf" srcId="{3BFA3E6B-C0A3-403C-89CA-2D16AF55C0E1}" destId="{EDD30547-777A-41E8-91AA-494009399D6F}" srcOrd="4" destOrd="0" presId="urn:microsoft.com/office/officeart/2005/8/layout/process1"/>
    <dgm:cxn modelId="{B77FE6AE-8635-4D45-9B61-B2E1E0AC6FE3}" type="presParOf" srcId="{3BFA3E6B-C0A3-403C-89CA-2D16AF55C0E1}" destId="{6E85E840-0688-43F8-B551-FAEE172AAE38}" srcOrd="5" destOrd="0" presId="urn:microsoft.com/office/officeart/2005/8/layout/process1"/>
    <dgm:cxn modelId="{CC709330-D215-4729-B047-B5154C1B758D}" type="presParOf" srcId="{6E85E840-0688-43F8-B551-FAEE172AAE38}" destId="{6DD4FEC6-F528-4134-B5EF-DB163820D7DB}" srcOrd="0" destOrd="0" presId="urn:microsoft.com/office/officeart/2005/8/layout/process1"/>
    <dgm:cxn modelId="{AE630010-D6B3-4F90-A6AF-D5932B738BF3}" type="presParOf" srcId="{3BFA3E6B-C0A3-403C-89CA-2D16AF55C0E1}" destId="{80441726-B5E7-4A73-9476-1C7B40AF6CD4}" srcOrd="6" destOrd="0" presId="urn:microsoft.com/office/officeart/2005/8/layout/process1"/>
    <dgm:cxn modelId="{997F5C1E-404E-44D2-8270-90D72CDAA648}" type="presParOf" srcId="{3BFA3E6B-C0A3-403C-89CA-2D16AF55C0E1}" destId="{58F2A0B1-8D92-4879-879A-5CB772CECBF8}" srcOrd="7" destOrd="0" presId="urn:microsoft.com/office/officeart/2005/8/layout/process1"/>
    <dgm:cxn modelId="{7AA02238-FDD2-43CD-8CF7-4016A32CAD25}" type="presParOf" srcId="{58F2A0B1-8D92-4879-879A-5CB772CECBF8}" destId="{ED1FC189-6DF4-4DD4-8282-900AA36FE964}" srcOrd="0" destOrd="0" presId="urn:microsoft.com/office/officeart/2005/8/layout/process1"/>
    <dgm:cxn modelId="{B4808C40-07ED-4821-ACC7-95E3E0AAC9CF}" type="presParOf" srcId="{3BFA3E6B-C0A3-403C-89CA-2D16AF55C0E1}" destId="{1C6A3200-5C45-4FC9-AE14-84ED06BAD7A5}"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27861CA9-4BE4-4968-8A45-60AAB12DB285}" type="doc">
      <dgm:prSet loTypeId="urn:microsoft.com/office/officeart/2005/8/layout/process1" loCatId="process" qsTypeId="urn:microsoft.com/office/officeart/2005/8/quickstyle/simple1" qsCatId="simple" csTypeId="urn:microsoft.com/office/officeart/2005/8/colors/accent1_2" csCatId="accent1" phldr="1"/>
      <dgm:spPr/>
    </dgm:pt>
    <dgm:pt modelId="{7A26DB79-B24D-49B5-97F1-90066709DE9B}">
      <dgm:prSet phldrT="[Text]"/>
      <dgm:spPr>
        <a:solidFill>
          <a:srgbClr val="FFC000"/>
        </a:solidFill>
      </dgm:spPr>
      <dgm:t>
        <a:bodyPr/>
        <a:lstStyle/>
        <a:p>
          <a:r>
            <a:rPr lang="sv-SE" dirty="0" smtClean="0"/>
            <a:t>Intro</a:t>
          </a:r>
          <a:endParaRPr lang="sv-SE" dirty="0"/>
        </a:p>
      </dgm:t>
    </dgm:pt>
    <dgm:pt modelId="{6E6EFF5A-FCA8-44B3-B3F2-E7F19D2ED20A}" type="parTrans" cxnId="{7EAEE023-C100-4878-A073-D2AD22C8189D}">
      <dgm:prSet/>
      <dgm:spPr/>
      <dgm:t>
        <a:bodyPr/>
        <a:lstStyle/>
        <a:p>
          <a:endParaRPr lang="sv-SE"/>
        </a:p>
      </dgm:t>
    </dgm:pt>
    <dgm:pt modelId="{E154452F-AC82-4B8F-80D1-7995E0EFD91A}" type="sibTrans" cxnId="{7EAEE023-C100-4878-A073-D2AD22C8189D}">
      <dgm:prSet/>
      <dgm:spPr/>
      <dgm:t>
        <a:bodyPr/>
        <a:lstStyle/>
        <a:p>
          <a:endParaRPr lang="sv-SE"/>
        </a:p>
      </dgm:t>
    </dgm:pt>
    <dgm:pt modelId="{0C53A7B7-95CB-4D0A-A6D7-91B68D7E2EFC}">
      <dgm:prSet phldrT="[Text]"/>
      <dgm:spPr>
        <a:solidFill>
          <a:srgbClr val="FFC000"/>
        </a:solidFill>
      </dgm:spPr>
      <dgm:t>
        <a:bodyPr/>
        <a:lstStyle/>
        <a:p>
          <a:r>
            <a:rPr lang="sv-SE" dirty="0" smtClean="0"/>
            <a:t>Mätsystem</a:t>
          </a:r>
          <a:endParaRPr lang="sv-SE" dirty="0"/>
        </a:p>
      </dgm:t>
    </dgm:pt>
    <dgm:pt modelId="{FBFD11E1-D289-4580-8755-0085B086F826}" type="parTrans" cxnId="{594AAA72-E343-4C0F-9DEB-C61AF9EC7ACC}">
      <dgm:prSet/>
      <dgm:spPr/>
      <dgm:t>
        <a:bodyPr/>
        <a:lstStyle/>
        <a:p>
          <a:endParaRPr lang="sv-SE"/>
        </a:p>
      </dgm:t>
    </dgm:pt>
    <dgm:pt modelId="{6EDD14AA-99B4-40E4-B8CE-322F7E886EF3}" type="sibTrans" cxnId="{594AAA72-E343-4C0F-9DEB-C61AF9EC7ACC}">
      <dgm:prSet/>
      <dgm:spPr/>
      <dgm:t>
        <a:bodyPr/>
        <a:lstStyle/>
        <a:p>
          <a:endParaRPr lang="sv-SE"/>
        </a:p>
      </dgm:t>
    </dgm:pt>
    <dgm:pt modelId="{6E92073A-937A-4B32-9C04-A3EFDA88DF68}">
      <dgm:prSet phldrT="[Text]"/>
      <dgm:spPr>
        <a:solidFill>
          <a:srgbClr val="FFC000"/>
        </a:solidFill>
      </dgm:spPr>
      <dgm:t>
        <a:bodyPr/>
        <a:lstStyle/>
        <a:p>
          <a:r>
            <a:rPr lang="sv-SE" dirty="0" smtClean="0"/>
            <a:t>MSA</a:t>
          </a:r>
          <a:endParaRPr lang="sv-SE" dirty="0"/>
        </a:p>
      </dgm:t>
    </dgm:pt>
    <dgm:pt modelId="{E4BA42EB-A620-4CF5-AD1A-FF3D3FEE6BAF}" type="parTrans" cxnId="{D82A0A50-813E-481D-84A7-E850208349C1}">
      <dgm:prSet/>
      <dgm:spPr/>
      <dgm:t>
        <a:bodyPr/>
        <a:lstStyle/>
        <a:p>
          <a:endParaRPr lang="sv-SE"/>
        </a:p>
      </dgm:t>
    </dgm:pt>
    <dgm:pt modelId="{F457A445-60CC-4A49-A8B0-C0628663F8FB}" type="sibTrans" cxnId="{D82A0A50-813E-481D-84A7-E850208349C1}">
      <dgm:prSet/>
      <dgm:spPr/>
      <dgm:t>
        <a:bodyPr/>
        <a:lstStyle/>
        <a:p>
          <a:endParaRPr lang="sv-SE"/>
        </a:p>
      </dgm:t>
    </dgm:pt>
    <dgm:pt modelId="{EC412848-6D19-4D93-8C7E-6CB350D2BD46}">
      <dgm:prSet phldrT="[Text]"/>
      <dgm:spPr>
        <a:solidFill>
          <a:srgbClr val="FFC000"/>
        </a:solidFill>
      </dgm:spPr>
      <dgm:t>
        <a:bodyPr/>
        <a:lstStyle/>
        <a:p>
          <a:r>
            <a:rPr lang="sv-SE" dirty="0" smtClean="0"/>
            <a:t>Algoritm</a:t>
          </a:r>
          <a:endParaRPr lang="sv-SE" dirty="0"/>
        </a:p>
      </dgm:t>
    </dgm:pt>
    <dgm:pt modelId="{4B25807C-9C31-4798-ABB6-C95B47F33091}" type="parTrans" cxnId="{87262E86-26C7-4FD1-8F59-CF05173E333F}">
      <dgm:prSet/>
      <dgm:spPr/>
      <dgm:t>
        <a:bodyPr/>
        <a:lstStyle/>
        <a:p>
          <a:endParaRPr lang="sv-SE"/>
        </a:p>
      </dgm:t>
    </dgm:pt>
    <dgm:pt modelId="{4541553B-E07D-4FD9-8237-E94D8F7F3EDD}" type="sibTrans" cxnId="{87262E86-26C7-4FD1-8F59-CF05173E333F}">
      <dgm:prSet/>
      <dgm:spPr/>
      <dgm:t>
        <a:bodyPr/>
        <a:lstStyle/>
        <a:p>
          <a:endParaRPr lang="sv-SE"/>
        </a:p>
      </dgm:t>
    </dgm:pt>
    <dgm:pt modelId="{5EBB4B96-3785-4B48-8434-0B7307B73C02}">
      <dgm:prSet phldrT="[Text]"/>
      <dgm:spPr>
        <a:gradFill rotWithShape="0">
          <a:gsLst>
            <a:gs pos="80000">
              <a:srgbClr val="FFC000"/>
            </a:gs>
            <a:gs pos="80000">
              <a:schemeClr val="accent1">
                <a:tint val="44500"/>
                <a:satMod val="160000"/>
              </a:schemeClr>
            </a:gs>
            <a:gs pos="81000">
              <a:schemeClr val="accent1"/>
            </a:gs>
          </a:gsLst>
          <a:lin ang="0" scaled="1"/>
        </a:gradFill>
      </dgm:spPr>
      <dgm:t>
        <a:bodyPr/>
        <a:lstStyle/>
        <a:p>
          <a:r>
            <a:rPr lang="sv-SE" dirty="0" smtClean="0"/>
            <a:t>Beräkning</a:t>
          </a:r>
          <a:endParaRPr lang="sv-SE" dirty="0"/>
        </a:p>
      </dgm:t>
    </dgm:pt>
    <dgm:pt modelId="{0DA25B14-A9CA-4BB6-89CE-8800C9E9C05F}" type="parTrans" cxnId="{B4B5CC50-B663-4928-92F0-28D25A7402D8}">
      <dgm:prSet/>
      <dgm:spPr/>
      <dgm:t>
        <a:bodyPr/>
        <a:lstStyle/>
        <a:p>
          <a:endParaRPr lang="sv-SE"/>
        </a:p>
      </dgm:t>
    </dgm:pt>
    <dgm:pt modelId="{CDDD19D8-A848-45B1-BC55-748A3005D1A0}" type="sibTrans" cxnId="{B4B5CC50-B663-4928-92F0-28D25A7402D8}">
      <dgm:prSet/>
      <dgm:spPr/>
      <dgm:t>
        <a:bodyPr/>
        <a:lstStyle/>
        <a:p>
          <a:endParaRPr lang="sv-SE"/>
        </a:p>
      </dgm:t>
    </dgm:pt>
    <dgm:pt modelId="{3BFA3E6B-C0A3-403C-89CA-2D16AF55C0E1}" type="pres">
      <dgm:prSet presAssocID="{27861CA9-4BE4-4968-8A45-60AAB12DB285}" presName="Name0" presStyleCnt="0">
        <dgm:presLayoutVars>
          <dgm:dir/>
          <dgm:resizeHandles val="exact"/>
        </dgm:presLayoutVars>
      </dgm:prSet>
      <dgm:spPr/>
    </dgm:pt>
    <dgm:pt modelId="{8855351F-9776-4A76-B823-64BE705F07FE}" type="pres">
      <dgm:prSet presAssocID="{7A26DB79-B24D-49B5-97F1-90066709DE9B}" presName="node" presStyleLbl="node1" presStyleIdx="0" presStyleCnt="5">
        <dgm:presLayoutVars>
          <dgm:bulletEnabled val="1"/>
        </dgm:presLayoutVars>
      </dgm:prSet>
      <dgm:spPr/>
      <dgm:t>
        <a:bodyPr/>
        <a:lstStyle/>
        <a:p>
          <a:endParaRPr lang="sv-SE"/>
        </a:p>
      </dgm:t>
    </dgm:pt>
    <dgm:pt modelId="{39C81E73-5FA0-411F-A6E4-E4C2C6E57A30}" type="pres">
      <dgm:prSet presAssocID="{E154452F-AC82-4B8F-80D1-7995E0EFD91A}" presName="sibTrans" presStyleLbl="sibTrans2D1" presStyleIdx="0" presStyleCnt="4"/>
      <dgm:spPr/>
      <dgm:t>
        <a:bodyPr/>
        <a:lstStyle/>
        <a:p>
          <a:endParaRPr lang="sv-SE"/>
        </a:p>
      </dgm:t>
    </dgm:pt>
    <dgm:pt modelId="{B300A7E7-5862-467C-88BB-4DD596A00D0D}" type="pres">
      <dgm:prSet presAssocID="{E154452F-AC82-4B8F-80D1-7995E0EFD91A}" presName="connectorText" presStyleLbl="sibTrans2D1" presStyleIdx="0" presStyleCnt="4"/>
      <dgm:spPr/>
      <dgm:t>
        <a:bodyPr/>
        <a:lstStyle/>
        <a:p>
          <a:endParaRPr lang="sv-SE"/>
        </a:p>
      </dgm:t>
    </dgm:pt>
    <dgm:pt modelId="{5FB5AE01-77E6-49A7-A395-19F7A9C44506}" type="pres">
      <dgm:prSet presAssocID="{0C53A7B7-95CB-4D0A-A6D7-91B68D7E2EFC}" presName="node" presStyleLbl="node1" presStyleIdx="1" presStyleCnt="5">
        <dgm:presLayoutVars>
          <dgm:bulletEnabled val="1"/>
        </dgm:presLayoutVars>
      </dgm:prSet>
      <dgm:spPr/>
      <dgm:t>
        <a:bodyPr/>
        <a:lstStyle/>
        <a:p>
          <a:endParaRPr lang="sv-SE"/>
        </a:p>
      </dgm:t>
    </dgm:pt>
    <dgm:pt modelId="{BE6E5E9A-50E8-4643-8860-58F5B2E6927E}" type="pres">
      <dgm:prSet presAssocID="{6EDD14AA-99B4-40E4-B8CE-322F7E886EF3}" presName="sibTrans" presStyleLbl="sibTrans2D1" presStyleIdx="1" presStyleCnt="4"/>
      <dgm:spPr/>
      <dgm:t>
        <a:bodyPr/>
        <a:lstStyle/>
        <a:p>
          <a:endParaRPr lang="sv-SE"/>
        </a:p>
      </dgm:t>
    </dgm:pt>
    <dgm:pt modelId="{5AD0B641-CE1A-434D-8B9D-4BF1FB8E3C60}" type="pres">
      <dgm:prSet presAssocID="{6EDD14AA-99B4-40E4-B8CE-322F7E886EF3}" presName="connectorText" presStyleLbl="sibTrans2D1" presStyleIdx="1" presStyleCnt="4"/>
      <dgm:spPr/>
      <dgm:t>
        <a:bodyPr/>
        <a:lstStyle/>
        <a:p>
          <a:endParaRPr lang="sv-SE"/>
        </a:p>
      </dgm:t>
    </dgm:pt>
    <dgm:pt modelId="{EDD30547-777A-41E8-91AA-494009399D6F}" type="pres">
      <dgm:prSet presAssocID="{6E92073A-937A-4B32-9C04-A3EFDA88DF68}" presName="node" presStyleLbl="node1" presStyleIdx="2" presStyleCnt="5">
        <dgm:presLayoutVars>
          <dgm:bulletEnabled val="1"/>
        </dgm:presLayoutVars>
      </dgm:prSet>
      <dgm:spPr/>
      <dgm:t>
        <a:bodyPr/>
        <a:lstStyle/>
        <a:p>
          <a:endParaRPr lang="sv-SE"/>
        </a:p>
      </dgm:t>
    </dgm:pt>
    <dgm:pt modelId="{6E85E840-0688-43F8-B551-FAEE172AAE38}" type="pres">
      <dgm:prSet presAssocID="{F457A445-60CC-4A49-A8B0-C0628663F8FB}" presName="sibTrans" presStyleLbl="sibTrans2D1" presStyleIdx="2" presStyleCnt="4"/>
      <dgm:spPr/>
      <dgm:t>
        <a:bodyPr/>
        <a:lstStyle/>
        <a:p>
          <a:endParaRPr lang="sv-SE"/>
        </a:p>
      </dgm:t>
    </dgm:pt>
    <dgm:pt modelId="{6DD4FEC6-F528-4134-B5EF-DB163820D7DB}" type="pres">
      <dgm:prSet presAssocID="{F457A445-60CC-4A49-A8B0-C0628663F8FB}" presName="connectorText" presStyleLbl="sibTrans2D1" presStyleIdx="2" presStyleCnt="4"/>
      <dgm:spPr/>
      <dgm:t>
        <a:bodyPr/>
        <a:lstStyle/>
        <a:p>
          <a:endParaRPr lang="sv-SE"/>
        </a:p>
      </dgm:t>
    </dgm:pt>
    <dgm:pt modelId="{80441726-B5E7-4A73-9476-1C7B40AF6CD4}" type="pres">
      <dgm:prSet presAssocID="{EC412848-6D19-4D93-8C7E-6CB350D2BD46}" presName="node" presStyleLbl="node1" presStyleIdx="3" presStyleCnt="5">
        <dgm:presLayoutVars>
          <dgm:bulletEnabled val="1"/>
        </dgm:presLayoutVars>
      </dgm:prSet>
      <dgm:spPr/>
      <dgm:t>
        <a:bodyPr/>
        <a:lstStyle/>
        <a:p>
          <a:endParaRPr lang="sv-SE"/>
        </a:p>
      </dgm:t>
    </dgm:pt>
    <dgm:pt modelId="{58F2A0B1-8D92-4879-879A-5CB772CECBF8}" type="pres">
      <dgm:prSet presAssocID="{4541553B-E07D-4FD9-8237-E94D8F7F3EDD}" presName="sibTrans" presStyleLbl="sibTrans2D1" presStyleIdx="3" presStyleCnt="4"/>
      <dgm:spPr/>
      <dgm:t>
        <a:bodyPr/>
        <a:lstStyle/>
        <a:p>
          <a:endParaRPr lang="sv-SE"/>
        </a:p>
      </dgm:t>
    </dgm:pt>
    <dgm:pt modelId="{ED1FC189-6DF4-4DD4-8282-900AA36FE964}" type="pres">
      <dgm:prSet presAssocID="{4541553B-E07D-4FD9-8237-E94D8F7F3EDD}" presName="connectorText" presStyleLbl="sibTrans2D1" presStyleIdx="3" presStyleCnt="4"/>
      <dgm:spPr/>
      <dgm:t>
        <a:bodyPr/>
        <a:lstStyle/>
        <a:p>
          <a:endParaRPr lang="sv-SE"/>
        </a:p>
      </dgm:t>
    </dgm:pt>
    <dgm:pt modelId="{1C6A3200-5C45-4FC9-AE14-84ED06BAD7A5}" type="pres">
      <dgm:prSet presAssocID="{5EBB4B96-3785-4B48-8434-0B7307B73C02}" presName="node" presStyleLbl="node1" presStyleIdx="4" presStyleCnt="5">
        <dgm:presLayoutVars>
          <dgm:bulletEnabled val="1"/>
        </dgm:presLayoutVars>
      </dgm:prSet>
      <dgm:spPr/>
      <dgm:t>
        <a:bodyPr/>
        <a:lstStyle/>
        <a:p>
          <a:endParaRPr lang="sv-SE"/>
        </a:p>
      </dgm:t>
    </dgm:pt>
  </dgm:ptLst>
  <dgm:cxnLst>
    <dgm:cxn modelId="{594AAA72-E343-4C0F-9DEB-C61AF9EC7ACC}" srcId="{27861CA9-4BE4-4968-8A45-60AAB12DB285}" destId="{0C53A7B7-95CB-4D0A-A6D7-91B68D7E2EFC}" srcOrd="1" destOrd="0" parTransId="{FBFD11E1-D289-4580-8755-0085B086F826}" sibTransId="{6EDD14AA-99B4-40E4-B8CE-322F7E886EF3}"/>
    <dgm:cxn modelId="{4D8ADF29-3372-4928-8085-A22D89A81A18}" type="presOf" srcId="{F457A445-60CC-4A49-A8B0-C0628663F8FB}" destId="{6DD4FEC6-F528-4134-B5EF-DB163820D7DB}" srcOrd="1" destOrd="0" presId="urn:microsoft.com/office/officeart/2005/8/layout/process1"/>
    <dgm:cxn modelId="{9B9442B6-EFD0-4DDC-8E0F-49256120D120}" type="presOf" srcId="{E154452F-AC82-4B8F-80D1-7995E0EFD91A}" destId="{39C81E73-5FA0-411F-A6E4-E4C2C6E57A30}" srcOrd="0" destOrd="0" presId="urn:microsoft.com/office/officeart/2005/8/layout/process1"/>
    <dgm:cxn modelId="{D82A0A50-813E-481D-84A7-E850208349C1}" srcId="{27861CA9-4BE4-4968-8A45-60AAB12DB285}" destId="{6E92073A-937A-4B32-9C04-A3EFDA88DF68}" srcOrd="2" destOrd="0" parTransId="{E4BA42EB-A620-4CF5-AD1A-FF3D3FEE6BAF}" sibTransId="{F457A445-60CC-4A49-A8B0-C0628663F8FB}"/>
    <dgm:cxn modelId="{7EAEE023-C100-4878-A073-D2AD22C8189D}" srcId="{27861CA9-4BE4-4968-8A45-60AAB12DB285}" destId="{7A26DB79-B24D-49B5-97F1-90066709DE9B}" srcOrd="0" destOrd="0" parTransId="{6E6EFF5A-FCA8-44B3-B3F2-E7F19D2ED20A}" sibTransId="{E154452F-AC82-4B8F-80D1-7995E0EFD91A}"/>
    <dgm:cxn modelId="{455E8ACA-E87F-4F2A-BB0E-E3E2CCB4E669}" type="presOf" srcId="{F457A445-60CC-4A49-A8B0-C0628663F8FB}" destId="{6E85E840-0688-43F8-B551-FAEE172AAE38}" srcOrd="0" destOrd="0" presId="urn:microsoft.com/office/officeart/2005/8/layout/process1"/>
    <dgm:cxn modelId="{0EFE761E-61B4-44DC-BF65-ACCD4F8E9926}" type="presOf" srcId="{E154452F-AC82-4B8F-80D1-7995E0EFD91A}" destId="{B300A7E7-5862-467C-88BB-4DD596A00D0D}" srcOrd="1" destOrd="0" presId="urn:microsoft.com/office/officeart/2005/8/layout/process1"/>
    <dgm:cxn modelId="{C4EB1F0F-3B7A-4084-BD6F-3C7E01622ADA}" type="presOf" srcId="{4541553B-E07D-4FD9-8237-E94D8F7F3EDD}" destId="{58F2A0B1-8D92-4879-879A-5CB772CECBF8}" srcOrd="0" destOrd="0" presId="urn:microsoft.com/office/officeart/2005/8/layout/process1"/>
    <dgm:cxn modelId="{87262E86-26C7-4FD1-8F59-CF05173E333F}" srcId="{27861CA9-4BE4-4968-8A45-60AAB12DB285}" destId="{EC412848-6D19-4D93-8C7E-6CB350D2BD46}" srcOrd="3" destOrd="0" parTransId="{4B25807C-9C31-4798-ABB6-C95B47F33091}" sibTransId="{4541553B-E07D-4FD9-8237-E94D8F7F3EDD}"/>
    <dgm:cxn modelId="{93D30EF9-E013-4189-8D12-2F7FA080F8C3}" type="presOf" srcId="{EC412848-6D19-4D93-8C7E-6CB350D2BD46}" destId="{80441726-B5E7-4A73-9476-1C7B40AF6CD4}" srcOrd="0" destOrd="0" presId="urn:microsoft.com/office/officeart/2005/8/layout/process1"/>
    <dgm:cxn modelId="{8DC00E40-3396-4BB7-B71F-A3C8B69AD75D}" type="presOf" srcId="{6E92073A-937A-4B32-9C04-A3EFDA88DF68}" destId="{EDD30547-777A-41E8-91AA-494009399D6F}" srcOrd="0" destOrd="0" presId="urn:microsoft.com/office/officeart/2005/8/layout/process1"/>
    <dgm:cxn modelId="{7706D14E-189E-4A68-B344-D2E472E145B7}" type="presOf" srcId="{27861CA9-4BE4-4968-8A45-60AAB12DB285}" destId="{3BFA3E6B-C0A3-403C-89CA-2D16AF55C0E1}" srcOrd="0" destOrd="0" presId="urn:microsoft.com/office/officeart/2005/8/layout/process1"/>
    <dgm:cxn modelId="{88C50E89-1A46-4CEA-BE36-01C1D7AA61BC}" type="presOf" srcId="{0C53A7B7-95CB-4D0A-A6D7-91B68D7E2EFC}" destId="{5FB5AE01-77E6-49A7-A395-19F7A9C44506}" srcOrd="0" destOrd="0" presId="urn:microsoft.com/office/officeart/2005/8/layout/process1"/>
    <dgm:cxn modelId="{637EB39B-54D9-4C89-8F28-A134C15D5CD1}" type="presOf" srcId="{6EDD14AA-99B4-40E4-B8CE-322F7E886EF3}" destId="{5AD0B641-CE1A-434D-8B9D-4BF1FB8E3C60}" srcOrd="1" destOrd="0" presId="urn:microsoft.com/office/officeart/2005/8/layout/process1"/>
    <dgm:cxn modelId="{B5804E85-0C9E-421A-986B-A61FCB1BDAE2}" type="presOf" srcId="{6EDD14AA-99B4-40E4-B8CE-322F7E886EF3}" destId="{BE6E5E9A-50E8-4643-8860-58F5B2E6927E}" srcOrd="0" destOrd="0" presId="urn:microsoft.com/office/officeart/2005/8/layout/process1"/>
    <dgm:cxn modelId="{B4B5CC50-B663-4928-92F0-28D25A7402D8}" srcId="{27861CA9-4BE4-4968-8A45-60AAB12DB285}" destId="{5EBB4B96-3785-4B48-8434-0B7307B73C02}" srcOrd="4" destOrd="0" parTransId="{0DA25B14-A9CA-4BB6-89CE-8800C9E9C05F}" sibTransId="{CDDD19D8-A848-45B1-BC55-748A3005D1A0}"/>
    <dgm:cxn modelId="{3D87E1B4-EF47-4184-A218-8537232B47C5}" type="presOf" srcId="{4541553B-E07D-4FD9-8237-E94D8F7F3EDD}" destId="{ED1FC189-6DF4-4DD4-8282-900AA36FE964}" srcOrd="1" destOrd="0" presId="urn:microsoft.com/office/officeart/2005/8/layout/process1"/>
    <dgm:cxn modelId="{907CA780-1E83-4E94-BBF6-990A5AA5C70F}" type="presOf" srcId="{5EBB4B96-3785-4B48-8434-0B7307B73C02}" destId="{1C6A3200-5C45-4FC9-AE14-84ED06BAD7A5}" srcOrd="0" destOrd="0" presId="urn:microsoft.com/office/officeart/2005/8/layout/process1"/>
    <dgm:cxn modelId="{7EC5CF4A-6683-4B7D-8DA7-D73D72B09BBE}" type="presOf" srcId="{7A26DB79-B24D-49B5-97F1-90066709DE9B}" destId="{8855351F-9776-4A76-B823-64BE705F07FE}" srcOrd="0" destOrd="0" presId="urn:microsoft.com/office/officeart/2005/8/layout/process1"/>
    <dgm:cxn modelId="{8D79E865-D70D-4A8C-BE6E-9C090F48E640}" type="presParOf" srcId="{3BFA3E6B-C0A3-403C-89CA-2D16AF55C0E1}" destId="{8855351F-9776-4A76-B823-64BE705F07FE}" srcOrd="0" destOrd="0" presId="urn:microsoft.com/office/officeart/2005/8/layout/process1"/>
    <dgm:cxn modelId="{AD8FF41F-80C0-4E93-A0B3-AC0CC6475391}" type="presParOf" srcId="{3BFA3E6B-C0A3-403C-89CA-2D16AF55C0E1}" destId="{39C81E73-5FA0-411F-A6E4-E4C2C6E57A30}" srcOrd="1" destOrd="0" presId="urn:microsoft.com/office/officeart/2005/8/layout/process1"/>
    <dgm:cxn modelId="{6CF51C11-DD50-4CA4-9C19-69891DF1F821}" type="presParOf" srcId="{39C81E73-5FA0-411F-A6E4-E4C2C6E57A30}" destId="{B300A7E7-5862-467C-88BB-4DD596A00D0D}" srcOrd="0" destOrd="0" presId="urn:microsoft.com/office/officeart/2005/8/layout/process1"/>
    <dgm:cxn modelId="{126DB86E-ECF9-4DB5-A135-BCA475439FEF}" type="presParOf" srcId="{3BFA3E6B-C0A3-403C-89CA-2D16AF55C0E1}" destId="{5FB5AE01-77E6-49A7-A395-19F7A9C44506}" srcOrd="2" destOrd="0" presId="urn:microsoft.com/office/officeart/2005/8/layout/process1"/>
    <dgm:cxn modelId="{D6FC3C5D-594E-4E18-9BFC-D9C3DA842C90}" type="presParOf" srcId="{3BFA3E6B-C0A3-403C-89CA-2D16AF55C0E1}" destId="{BE6E5E9A-50E8-4643-8860-58F5B2E6927E}" srcOrd="3" destOrd="0" presId="urn:microsoft.com/office/officeart/2005/8/layout/process1"/>
    <dgm:cxn modelId="{94C494AC-34BC-4DAD-9544-E06AF9E2444A}" type="presParOf" srcId="{BE6E5E9A-50E8-4643-8860-58F5B2E6927E}" destId="{5AD0B641-CE1A-434D-8B9D-4BF1FB8E3C60}" srcOrd="0" destOrd="0" presId="urn:microsoft.com/office/officeart/2005/8/layout/process1"/>
    <dgm:cxn modelId="{5D2BDD25-0043-43D7-90D6-4A10F1E3F860}" type="presParOf" srcId="{3BFA3E6B-C0A3-403C-89CA-2D16AF55C0E1}" destId="{EDD30547-777A-41E8-91AA-494009399D6F}" srcOrd="4" destOrd="0" presId="urn:microsoft.com/office/officeart/2005/8/layout/process1"/>
    <dgm:cxn modelId="{9C6D50FD-96C1-49D8-9953-29420AF63FE5}" type="presParOf" srcId="{3BFA3E6B-C0A3-403C-89CA-2D16AF55C0E1}" destId="{6E85E840-0688-43F8-B551-FAEE172AAE38}" srcOrd="5" destOrd="0" presId="urn:microsoft.com/office/officeart/2005/8/layout/process1"/>
    <dgm:cxn modelId="{E56ED49C-988C-43C5-871A-946C32F58378}" type="presParOf" srcId="{6E85E840-0688-43F8-B551-FAEE172AAE38}" destId="{6DD4FEC6-F528-4134-B5EF-DB163820D7DB}" srcOrd="0" destOrd="0" presId="urn:microsoft.com/office/officeart/2005/8/layout/process1"/>
    <dgm:cxn modelId="{B6E01AC4-3DC4-4B90-966D-233D3CF678AB}" type="presParOf" srcId="{3BFA3E6B-C0A3-403C-89CA-2D16AF55C0E1}" destId="{80441726-B5E7-4A73-9476-1C7B40AF6CD4}" srcOrd="6" destOrd="0" presId="urn:microsoft.com/office/officeart/2005/8/layout/process1"/>
    <dgm:cxn modelId="{19A046C1-F5C7-454A-B7F3-EB7B72196A36}" type="presParOf" srcId="{3BFA3E6B-C0A3-403C-89CA-2D16AF55C0E1}" destId="{58F2A0B1-8D92-4879-879A-5CB772CECBF8}" srcOrd="7" destOrd="0" presId="urn:microsoft.com/office/officeart/2005/8/layout/process1"/>
    <dgm:cxn modelId="{732F9F6F-FAED-4041-AEA5-BA31B5286DF3}" type="presParOf" srcId="{58F2A0B1-8D92-4879-879A-5CB772CECBF8}" destId="{ED1FC189-6DF4-4DD4-8282-900AA36FE964}" srcOrd="0" destOrd="0" presId="urn:microsoft.com/office/officeart/2005/8/layout/process1"/>
    <dgm:cxn modelId="{7C6F2365-6A67-4924-B666-39669B6202BF}" type="presParOf" srcId="{3BFA3E6B-C0A3-403C-89CA-2D16AF55C0E1}" destId="{1C6A3200-5C45-4FC9-AE14-84ED06BAD7A5}" srcOrd="8"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27861CA9-4BE4-4968-8A45-60AAB12DB285}" type="doc">
      <dgm:prSet loTypeId="urn:microsoft.com/office/officeart/2005/8/layout/process1" loCatId="process" qsTypeId="urn:microsoft.com/office/officeart/2005/8/quickstyle/simple1" qsCatId="simple" csTypeId="urn:microsoft.com/office/officeart/2005/8/colors/accent1_2" csCatId="accent1" phldr="1"/>
      <dgm:spPr/>
    </dgm:pt>
    <dgm:pt modelId="{7A26DB79-B24D-49B5-97F1-90066709DE9B}">
      <dgm:prSet phldrT="[Text]"/>
      <dgm:spPr>
        <a:solidFill>
          <a:srgbClr val="FFC000"/>
        </a:solidFill>
      </dgm:spPr>
      <dgm:t>
        <a:bodyPr/>
        <a:lstStyle/>
        <a:p>
          <a:r>
            <a:rPr lang="sv-SE" dirty="0" smtClean="0"/>
            <a:t>Intro</a:t>
          </a:r>
          <a:endParaRPr lang="sv-SE" dirty="0"/>
        </a:p>
      </dgm:t>
    </dgm:pt>
    <dgm:pt modelId="{6E6EFF5A-FCA8-44B3-B3F2-E7F19D2ED20A}" type="parTrans" cxnId="{7EAEE023-C100-4878-A073-D2AD22C8189D}">
      <dgm:prSet/>
      <dgm:spPr/>
      <dgm:t>
        <a:bodyPr/>
        <a:lstStyle/>
        <a:p>
          <a:endParaRPr lang="sv-SE"/>
        </a:p>
      </dgm:t>
    </dgm:pt>
    <dgm:pt modelId="{E154452F-AC82-4B8F-80D1-7995E0EFD91A}" type="sibTrans" cxnId="{7EAEE023-C100-4878-A073-D2AD22C8189D}">
      <dgm:prSet/>
      <dgm:spPr/>
      <dgm:t>
        <a:bodyPr/>
        <a:lstStyle/>
        <a:p>
          <a:endParaRPr lang="sv-SE"/>
        </a:p>
      </dgm:t>
    </dgm:pt>
    <dgm:pt modelId="{0C53A7B7-95CB-4D0A-A6D7-91B68D7E2EFC}">
      <dgm:prSet phldrT="[Text]"/>
      <dgm:spPr>
        <a:solidFill>
          <a:srgbClr val="FFC000"/>
        </a:solidFill>
      </dgm:spPr>
      <dgm:t>
        <a:bodyPr/>
        <a:lstStyle/>
        <a:p>
          <a:r>
            <a:rPr lang="sv-SE" dirty="0" smtClean="0"/>
            <a:t>Mätsystem</a:t>
          </a:r>
          <a:endParaRPr lang="sv-SE" dirty="0"/>
        </a:p>
      </dgm:t>
    </dgm:pt>
    <dgm:pt modelId="{FBFD11E1-D289-4580-8755-0085B086F826}" type="parTrans" cxnId="{594AAA72-E343-4C0F-9DEB-C61AF9EC7ACC}">
      <dgm:prSet/>
      <dgm:spPr/>
      <dgm:t>
        <a:bodyPr/>
        <a:lstStyle/>
        <a:p>
          <a:endParaRPr lang="sv-SE"/>
        </a:p>
      </dgm:t>
    </dgm:pt>
    <dgm:pt modelId="{6EDD14AA-99B4-40E4-B8CE-322F7E886EF3}" type="sibTrans" cxnId="{594AAA72-E343-4C0F-9DEB-C61AF9EC7ACC}">
      <dgm:prSet/>
      <dgm:spPr/>
      <dgm:t>
        <a:bodyPr/>
        <a:lstStyle/>
        <a:p>
          <a:endParaRPr lang="sv-SE"/>
        </a:p>
      </dgm:t>
    </dgm:pt>
    <dgm:pt modelId="{6E92073A-937A-4B32-9C04-A3EFDA88DF68}">
      <dgm:prSet phldrT="[Text]"/>
      <dgm:spPr>
        <a:solidFill>
          <a:srgbClr val="FFC000"/>
        </a:solidFill>
      </dgm:spPr>
      <dgm:t>
        <a:bodyPr/>
        <a:lstStyle/>
        <a:p>
          <a:r>
            <a:rPr lang="sv-SE" dirty="0" smtClean="0"/>
            <a:t>MSA</a:t>
          </a:r>
          <a:endParaRPr lang="sv-SE" dirty="0"/>
        </a:p>
      </dgm:t>
    </dgm:pt>
    <dgm:pt modelId="{E4BA42EB-A620-4CF5-AD1A-FF3D3FEE6BAF}" type="parTrans" cxnId="{D82A0A50-813E-481D-84A7-E850208349C1}">
      <dgm:prSet/>
      <dgm:spPr/>
      <dgm:t>
        <a:bodyPr/>
        <a:lstStyle/>
        <a:p>
          <a:endParaRPr lang="sv-SE"/>
        </a:p>
      </dgm:t>
    </dgm:pt>
    <dgm:pt modelId="{F457A445-60CC-4A49-A8B0-C0628663F8FB}" type="sibTrans" cxnId="{D82A0A50-813E-481D-84A7-E850208349C1}">
      <dgm:prSet/>
      <dgm:spPr/>
      <dgm:t>
        <a:bodyPr/>
        <a:lstStyle/>
        <a:p>
          <a:endParaRPr lang="sv-SE"/>
        </a:p>
      </dgm:t>
    </dgm:pt>
    <dgm:pt modelId="{EC412848-6D19-4D93-8C7E-6CB350D2BD46}">
      <dgm:prSet phldrT="[Text]"/>
      <dgm:spPr>
        <a:solidFill>
          <a:srgbClr val="FFC000"/>
        </a:solidFill>
      </dgm:spPr>
      <dgm:t>
        <a:bodyPr/>
        <a:lstStyle/>
        <a:p>
          <a:r>
            <a:rPr lang="sv-SE" dirty="0" smtClean="0"/>
            <a:t>Algoritm</a:t>
          </a:r>
          <a:endParaRPr lang="sv-SE" dirty="0"/>
        </a:p>
      </dgm:t>
    </dgm:pt>
    <dgm:pt modelId="{4B25807C-9C31-4798-ABB6-C95B47F33091}" type="parTrans" cxnId="{87262E86-26C7-4FD1-8F59-CF05173E333F}">
      <dgm:prSet/>
      <dgm:spPr/>
      <dgm:t>
        <a:bodyPr/>
        <a:lstStyle/>
        <a:p>
          <a:endParaRPr lang="sv-SE"/>
        </a:p>
      </dgm:t>
    </dgm:pt>
    <dgm:pt modelId="{4541553B-E07D-4FD9-8237-E94D8F7F3EDD}" type="sibTrans" cxnId="{87262E86-26C7-4FD1-8F59-CF05173E333F}">
      <dgm:prSet/>
      <dgm:spPr/>
      <dgm:t>
        <a:bodyPr/>
        <a:lstStyle/>
        <a:p>
          <a:endParaRPr lang="sv-SE"/>
        </a:p>
      </dgm:t>
    </dgm:pt>
    <dgm:pt modelId="{5EBB4B96-3785-4B48-8434-0B7307B73C02}">
      <dgm:prSet phldrT="[Text]"/>
      <dgm:spPr>
        <a:solidFill>
          <a:srgbClr val="FFC000"/>
        </a:solidFill>
      </dgm:spPr>
      <dgm:t>
        <a:bodyPr/>
        <a:lstStyle/>
        <a:p>
          <a:r>
            <a:rPr lang="sv-SE" dirty="0" smtClean="0"/>
            <a:t>Beräkning</a:t>
          </a:r>
          <a:endParaRPr lang="sv-SE" dirty="0"/>
        </a:p>
      </dgm:t>
    </dgm:pt>
    <dgm:pt modelId="{0DA25B14-A9CA-4BB6-89CE-8800C9E9C05F}" type="parTrans" cxnId="{B4B5CC50-B663-4928-92F0-28D25A7402D8}">
      <dgm:prSet/>
      <dgm:spPr/>
      <dgm:t>
        <a:bodyPr/>
        <a:lstStyle/>
        <a:p>
          <a:endParaRPr lang="sv-SE"/>
        </a:p>
      </dgm:t>
    </dgm:pt>
    <dgm:pt modelId="{CDDD19D8-A848-45B1-BC55-748A3005D1A0}" type="sibTrans" cxnId="{B4B5CC50-B663-4928-92F0-28D25A7402D8}">
      <dgm:prSet/>
      <dgm:spPr/>
      <dgm:t>
        <a:bodyPr/>
        <a:lstStyle/>
        <a:p>
          <a:endParaRPr lang="sv-SE"/>
        </a:p>
      </dgm:t>
    </dgm:pt>
    <dgm:pt modelId="{3BFA3E6B-C0A3-403C-89CA-2D16AF55C0E1}" type="pres">
      <dgm:prSet presAssocID="{27861CA9-4BE4-4968-8A45-60AAB12DB285}" presName="Name0" presStyleCnt="0">
        <dgm:presLayoutVars>
          <dgm:dir/>
          <dgm:resizeHandles val="exact"/>
        </dgm:presLayoutVars>
      </dgm:prSet>
      <dgm:spPr/>
    </dgm:pt>
    <dgm:pt modelId="{8855351F-9776-4A76-B823-64BE705F07FE}" type="pres">
      <dgm:prSet presAssocID="{7A26DB79-B24D-49B5-97F1-90066709DE9B}" presName="node" presStyleLbl="node1" presStyleIdx="0" presStyleCnt="5">
        <dgm:presLayoutVars>
          <dgm:bulletEnabled val="1"/>
        </dgm:presLayoutVars>
      </dgm:prSet>
      <dgm:spPr/>
      <dgm:t>
        <a:bodyPr/>
        <a:lstStyle/>
        <a:p>
          <a:endParaRPr lang="sv-SE"/>
        </a:p>
      </dgm:t>
    </dgm:pt>
    <dgm:pt modelId="{39C81E73-5FA0-411F-A6E4-E4C2C6E57A30}" type="pres">
      <dgm:prSet presAssocID="{E154452F-AC82-4B8F-80D1-7995E0EFD91A}" presName="sibTrans" presStyleLbl="sibTrans2D1" presStyleIdx="0" presStyleCnt="4"/>
      <dgm:spPr/>
      <dgm:t>
        <a:bodyPr/>
        <a:lstStyle/>
        <a:p>
          <a:endParaRPr lang="sv-SE"/>
        </a:p>
      </dgm:t>
    </dgm:pt>
    <dgm:pt modelId="{B300A7E7-5862-467C-88BB-4DD596A00D0D}" type="pres">
      <dgm:prSet presAssocID="{E154452F-AC82-4B8F-80D1-7995E0EFD91A}" presName="connectorText" presStyleLbl="sibTrans2D1" presStyleIdx="0" presStyleCnt="4"/>
      <dgm:spPr/>
      <dgm:t>
        <a:bodyPr/>
        <a:lstStyle/>
        <a:p>
          <a:endParaRPr lang="sv-SE"/>
        </a:p>
      </dgm:t>
    </dgm:pt>
    <dgm:pt modelId="{5FB5AE01-77E6-49A7-A395-19F7A9C44506}" type="pres">
      <dgm:prSet presAssocID="{0C53A7B7-95CB-4D0A-A6D7-91B68D7E2EFC}" presName="node" presStyleLbl="node1" presStyleIdx="1" presStyleCnt="5">
        <dgm:presLayoutVars>
          <dgm:bulletEnabled val="1"/>
        </dgm:presLayoutVars>
      </dgm:prSet>
      <dgm:spPr/>
      <dgm:t>
        <a:bodyPr/>
        <a:lstStyle/>
        <a:p>
          <a:endParaRPr lang="sv-SE"/>
        </a:p>
      </dgm:t>
    </dgm:pt>
    <dgm:pt modelId="{BE6E5E9A-50E8-4643-8860-58F5B2E6927E}" type="pres">
      <dgm:prSet presAssocID="{6EDD14AA-99B4-40E4-B8CE-322F7E886EF3}" presName="sibTrans" presStyleLbl="sibTrans2D1" presStyleIdx="1" presStyleCnt="4"/>
      <dgm:spPr/>
      <dgm:t>
        <a:bodyPr/>
        <a:lstStyle/>
        <a:p>
          <a:endParaRPr lang="sv-SE"/>
        </a:p>
      </dgm:t>
    </dgm:pt>
    <dgm:pt modelId="{5AD0B641-CE1A-434D-8B9D-4BF1FB8E3C60}" type="pres">
      <dgm:prSet presAssocID="{6EDD14AA-99B4-40E4-B8CE-322F7E886EF3}" presName="connectorText" presStyleLbl="sibTrans2D1" presStyleIdx="1" presStyleCnt="4"/>
      <dgm:spPr/>
      <dgm:t>
        <a:bodyPr/>
        <a:lstStyle/>
        <a:p>
          <a:endParaRPr lang="sv-SE"/>
        </a:p>
      </dgm:t>
    </dgm:pt>
    <dgm:pt modelId="{EDD30547-777A-41E8-91AA-494009399D6F}" type="pres">
      <dgm:prSet presAssocID="{6E92073A-937A-4B32-9C04-A3EFDA88DF68}" presName="node" presStyleLbl="node1" presStyleIdx="2" presStyleCnt="5">
        <dgm:presLayoutVars>
          <dgm:bulletEnabled val="1"/>
        </dgm:presLayoutVars>
      </dgm:prSet>
      <dgm:spPr/>
      <dgm:t>
        <a:bodyPr/>
        <a:lstStyle/>
        <a:p>
          <a:endParaRPr lang="sv-SE"/>
        </a:p>
      </dgm:t>
    </dgm:pt>
    <dgm:pt modelId="{6E85E840-0688-43F8-B551-FAEE172AAE38}" type="pres">
      <dgm:prSet presAssocID="{F457A445-60CC-4A49-A8B0-C0628663F8FB}" presName="sibTrans" presStyleLbl="sibTrans2D1" presStyleIdx="2" presStyleCnt="4"/>
      <dgm:spPr/>
      <dgm:t>
        <a:bodyPr/>
        <a:lstStyle/>
        <a:p>
          <a:endParaRPr lang="sv-SE"/>
        </a:p>
      </dgm:t>
    </dgm:pt>
    <dgm:pt modelId="{6DD4FEC6-F528-4134-B5EF-DB163820D7DB}" type="pres">
      <dgm:prSet presAssocID="{F457A445-60CC-4A49-A8B0-C0628663F8FB}" presName="connectorText" presStyleLbl="sibTrans2D1" presStyleIdx="2" presStyleCnt="4"/>
      <dgm:spPr/>
      <dgm:t>
        <a:bodyPr/>
        <a:lstStyle/>
        <a:p>
          <a:endParaRPr lang="sv-SE"/>
        </a:p>
      </dgm:t>
    </dgm:pt>
    <dgm:pt modelId="{80441726-B5E7-4A73-9476-1C7B40AF6CD4}" type="pres">
      <dgm:prSet presAssocID="{EC412848-6D19-4D93-8C7E-6CB350D2BD46}" presName="node" presStyleLbl="node1" presStyleIdx="3" presStyleCnt="5">
        <dgm:presLayoutVars>
          <dgm:bulletEnabled val="1"/>
        </dgm:presLayoutVars>
      </dgm:prSet>
      <dgm:spPr/>
      <dgm:t>
        <a:bodyPr/>
        <a:lstStyle/>
        <a:p>
          <a:endParaRPr lang="sv-SE"/>
        </a:p>
      </dgm:t>
    </dgm:pt>
    <dgm:pt modelId="{58F2A0B1-8D92-4879-879A-5CB772CECBF8}" type="pres">
      <dgm:prSet presAssocID="{4541553B-E07D-4FD9-8237-E94D8F7F3EDD}" presName="sibTrans" presStyleLbl="sibTrans2D1" presStyleIdx="3" presStyleCnt="4"/>
      <dgm:spPr/>
      <dgm:t>
        <a:bodyPr/>
        <a:lstStyle/>
        <a:p>
          <a:endParaRPr lang="sv-SE"/>
        </a:p>
      </dgm:t>
    </dgm:pt>
    <dgm:pt modelId="{ED1FC189-6DF4-4DD4-8282-900AA36FE964}" type="pres">
      <dgm:prSet presAssocID="{4541553B-E07D-4FD9-8237-E94D8F7F3EDD}" presName="connectorText" presStyleLbl="sibTrans2D1" presStyleIdx="3" presStyleCnt="4"/>
      <dgm:spPr/>
      <dgm:t>
        <a:bodyPr/>
        <a:lstStyle/>
        <a:p>
          <a:endParaRPr lang="sv-SE"/>
        </a:p>
      </dgm:t>
    </dgm:pt>
    <dgm:pt modelId="{1C6A3200-5C45-4FC9-AE14-84ED06BAD7A5}" type="pres">
      <dgm:prSet presAssocID="{5EBB4B96-3785-4B48-8434-0B7307B73C02}" presName="node" presStyleLbl="node1" presStyleIdx="4" presStyleCnt="5">
        <dgm:presLayoutVars>
          <dgm:bulletEnabled val="1"/>
        </dgm:presLayoutVars>
      </dgm:prSet>
      <dgm:spPr/>
      <dgm:t>
        <a:bodyPr/>
        <a:lstStyle/>
        <a:p>
          <a:endParaRPr lang="sv-SE"/>
        </a:p>
      </dgm:t>
    </dgm:pt>
  </dgm:ptLst>
  <dgm:cxnLst>
    <dgm:cxn modelId="{F1A9C3B6-D763-4F6D-A126-14209BFB2D19}" type="presOf" srcId="{5EBB4B96-3785-4B48-8434-0B7307B73C02}" destId="{1C6A3200-5C45-4FC9-AE14-84ED06BAD7A5}" srcOrd="0" destOrd="0" presId="urn:microsoft.com/office/officeart/2005/8/layout/process1"/>
    <dgm:cxn modelId="{594AAA72-E343-4C0F-9DEB-C61AF9EC7ACC}" srcId="{27861CA9-4BE4-4968-8A45-60AAB12DB285}" destId="{0C53A7B7-95CB-4D0A-A6D7-91B68D7E2EFC}" srcOrd="1" destOrd="0" parTransId="{FBFD11E1-D289-4580-8755-0085B086F826}" sibTransId="{6EDD14AA-99B4-40E4-B8CE-322F7E886EF3}"/>
    <dgm:cxn modelId="{E362ABDE-3F3C-47BE-9C0B-49E9D11C235B}" type="presOf" srcId="{6EDD14AA-99B4-40E4-B8CE-322F7E886EF3}" destId="{5AD0B641-CE1A-434D-8B9D-4BF1FB8E3C60}" srcOrd="1" destOrd="0" presId="urn:microsoft.com/office/officeart/2005/8/layout/process1"/>
    <dgm:cxn modelId="{D82A0A50-813E-481D-84A7-E850208349C1}" srcId="{27861CA9-4BE4-4968-8A45-60AAB12DB285}" destId="{6E92073A-937A-4B32-9C04-A3EFDA88DF68}" srcOrd="2" destOrd="0" parTransId="{E4BA42EB-A620-4CF5-AD1A-FF3D3FEE6BAF}" sibTransId="{F457A445-60CC-4A49-A8B0-C0628663F8FB}"/>
    <dgm:cxn modelId="{7EAEE023-C100-4878-A073-D2AD22C8189D}" srcId="{27861CA9-4BE4-4968-8A45-60AAB12DB285}" destId="{7A26DB79-B24D-49B5-97F1-90066709DE9B}" srcOrd="0" destOrd="0" parTransId="{6E6EFF5A-FCA8-44B3-B3F2-E7F19D2ED20A}" sibTransId="{E154452F-AC82-4B8F-80D1-7995E0EFD91A}"/>
    <dgm:cxn modelId="{735A4110-EAEA-40FE-B897-111BB6F31AB2}" type="presOf" srcId="{EC412848-6D19-4D93-8C7E-6CB350D2BD46}" destId="{80441726-B5E7-4A73-9476-1C7B40AF6CD4}" srcOrd="0" destOrd="0" presId="urn:microsoft.com/office/officeart/2005/8/layout/process1"/>
    <dgm:cxn modelId="{333CFE2D-6C9E-41A5-9BFA-D3183EB910FE}" type="presOf" srcId="{E154452F-AC82-4B8F-80D1-7995E0EFD91A}" destId="{39C81E73-5FA0-411F-A6E4-E4C2C6E57A30}" srcOrd="0" destOrd="0" presId="urn:microsoft.com/office/officeart/2005/8/layout/process1"/>
    <dgm:cxn modelId="{87262E86-26C7-4FD1-8F59-CF05173E333F}" srcId="{27861CA9-4BE4-4968-8A45-60AAB12DB285}" destId="{EC412848-6D19-4D93-8C7E-6CB350D2BD46}" srcOrd="3" destOrd="0" parTransId="{4B25807C-9C31-4798-ABB6-C95B47F33091}" sibTransId="{4541553B-E07D-4FD9-8237-E94D8F7F3EDD}"/>
    <dgm:cxn modelId="{F0C55C01-0CDC-4834-8C9A-5D01974AEBEA}" type="presOf" srcId="{6E92073A-937A-4B32-9C04-A3EFDA88DF68}" destId="{EDD30547-777A-41E8-91AA-494009399D6F}" srcOrd="0" destOrd="0" presId="urn:microsoft.com/office/officeart/2005/8/layout/process1"/>
    <dgm:cxn modelId="{F52CB565-17AC-48B9-97D6-11514B6BC54A}" type="presOf" srcId="{4541553B-E07D-4FD9-8237-E94D8F7F3EDD}" destId="{58F2A0B1-8D92-4879-879A-5CB772CECBF8}" srcOrd="0" destOrd="0" presId="urn:microsoft.com/office/officeart/2005/8/layout/process1"/>
    <dgm:cxn modelId="{56B1FCF5-8753-405D-BC03-D04FB8385816}" type="presOf" srcId="{F457A445-60CC-4A49-A8B0-C0628663F8FB}" destId="{6E85E840-0688-43F8-B551-FAEE172AAE38}" srcOrd="0" destOrd="0" presId="urn:microsoft.com/office/officeart/2005/8/layout/process1"/>
    <dgm:cxn modelId="{54D1E7BC-6117-4F9C-AC5A-5EA0118858E0}" type="presOf" srcId="{0C53A7B7-95CB-4D0A-A6D7-91B68D7E2EFC}" destId="{5FB5AE01-77E6-49A7-A395-19F7A9C44506}" srcOrd="0" destOrd="0" presId="urn:microsoft.com/office/officeart/2005/8/layout/process1"/>
    <dgm:cxn modelId="{AC2D86C4-1CC6-457E-A0EC-D90DDECDF685}" type="presOf" srcId="{4541553B-E07D-4FD9-8237-E94D8F7F3EDD}" destId="{ED1FC189-6DF4-4DD4-8282-900AA36FE964}" srcOrd="1" destOrd="0" presId="urn:microsoft.com/office/officeart/2005/8/layout/process1"/>
    <dgm:cxn modelId="{49D32157-BA66-44D5-95F6-382BF2DB75C1}" type="presOf" srcId="{7A26DB79-B24D-49B5-97F1-90066709DE9B}" destId="{8855351F-9776-4A76-B823-64BE705F07FE}" srcOrd="0" destOrd="0" presId="urn:microsoft.com/office/officeart/2005/8/layout/process1"/>
    <dgm:cxn modelId="{077BC875-B1FB-4E84-AEF5-C41707096365}" type="presOf" srcId="{27861CA9-4BE4-4968-8A45-60AAB12DB285}" destId="{3BFA3E6B-C0A3-403C-89CA-2D16AF55C0E1}" srcOrd="0" destOrd="0" presId="urn:microsoft.com/office/officeart/2005/8/layout/process1"/>
    <dgm:cxn modelId="{097CBB98-6216-4709-A437-1410CCC2700B}" type="presOf" srcId="{F457A445-60CC-4A49-A8B0-C0628663F8FB}" destId="{6DD4FEC6-F528-4134-B5EF-DB163820D7DB}" srcOrd="1" destOrd="0" presId="urn:microsoft.com/office/officeart/2005/8/layout/process1"/>
    <dgm:cxn modelId="{B4B5CC50-B663-4928-92F0-28D25A7402D8}" srcId="{27861CA9-4BE4-4968-8A45-60AAB12DB285}" destId="{5EBB4B96-3785-4B48-8434-0B7307B73C02}" srcOrd="4" destOrd="0" parTransId="{0DA25B14-A9CA-4BB6-89CE-8800C9E9C05F}" sibTransId="{CDDD19D8-A848-45B1-BC55-748A3005D1A0}"/>
    <dgm:cxn modelId="{D3E9AF16-08FE-44CE-B3C8-623D75CA973F}" type="presOf" srcId="{E154452F-AC82-4B8F-80D1-7995E0EFD91A}" destId="{B300A7E7-5862-467C-88BB-4DD596A00D0D}" srcOrd="1" destOrd="0" presId="urn:microsoft.com/office/officeart/2005/8/layout/process1"/>
    <dgm:cxn modelId="{E1489551-F8E8-498C-90E5-D59BFCB1632C}" type="presOf" srcId="{6EDD14AA-99B4-40E4-B8CE-322F7E886EF3}" destId="{BE6E5E9A-50E8-4643-8860-58F5B2E6927E}" srcOrd="0" destOrd="0" presId="urn:microsoft.com/office/officeart/2005/8/layout/process1"/>
    <dgm:cxn modelId="{97E19506-180C-4B4A-87D6-9EE138CBD3AC}" type="presParOf" srcId="{3BFA3E6B-C0A3-403C-89CA-2D16AF55C0E1}" destId="{8855351F-9776-4A76-B823-64BE705F07FE}" srcOrd="0" destOrd="0" presId="urn:microsoft.com/office/officeart/2005/8/layout/process1"/>
    <dgm:cxn modelId="{6B41CECA-D97B-4777-A381-8645243D2E42}" type="presParOf" srcId="{3BFA3E6B-C0A3-403C-89CA-2D16AF55C0E1}" destId="{39C81E73-5FA0-411F-A6E4-E4C2C6E57A30}" srcOrd="1" destOrd="0" presId="urn:microsoft.com/office/officeart/2005/8/layout/process1"/>
    <dgm:cxn modelId="{8AAAFCE7-35CF-4FA4-A670-8FE530A28335}" type="presParOf" srcId="{39C81E73-5FA0-411F-A6E4-E4C2C6E57A30}" destId="{B300A7E7-5862-467C-88BB-4DD596A00D0D}" srcOrd="0" destOrd="0" presId="urn:microsoft.com/office/officeart/2005/8/layout/process1"/>
    <dgm:cxn modelId="{C1BEC0CF-D502-4FB0-926C-30081378B307}" type="presParOf" srcId="{3BFA3E6B-C0A3-403C-89CA-2D16AF55C0E1}" destId="{5FB5AE01-77E6-49A7-A395-19F7A9C44506}" srcOrd="2" destOrd="0" presId="urn:microsoft.com/office/officeart/2005/8/layout/process1"/>
    <dgm:cxn modelId="{6E3DA502-7776-4746-AC36-28EB6566AECF}" type="presParOf" srcId="{3BFA3E6B-C0A3-403C-89CA-2D16AF55C0E1}" destId="{BE6E5E9A-50E8-4643-8860-58F5B2E6927E}" srcOrd="3" destOrd="0" presId="urn:microsoft.com/office/officeart/2005/8/layout/process1"/>
    <dgm:cxn modelId="{AF60B92D-537E-454F-8D1B-0A6D12CFFC27}" type="presParOf" srcId="{BE6E5E9A-50E8-4643-8860-58F5B2E6927E}" destId="{5AD0B641-CE1A-434D-8B9D-4BF1FB8E3C60}" srcOrd="0" destOrd="0" presId="urn:microsoft.com/office/officeart/2005/8/layout/process1"/>
    <dgm:cxn modelId="{DBF70F93-4551-4AED-AC18-E8FF7561AC1F}" type="presParOf" srcId="{3BFA3E6B-C0A3-403C-89CA-2D16AF55C0E1}" destId="{EDD30547-777A-41E8-91AA-494009399D6F}" srcOrd="4" destOrd="0" presId="urn:microsoft.com/office/officeart/2005/8/layout/process1"/>
    <dgm:cxn modelId="{4B934F16-A619-4998-8E41-F767E35EB11E}" type="presParOf" srcId="{3BFA3E6B-C0A3-403C-89CA-2D16AF55C0E1}" destId="{6E85E840-0688-43F8-B551-FAEE172AAE38}" srcOrd="5" destOrd="0" presId="urn:microsoft.com/office/officeart/2005/8/layout/process1"/>
    <dgm:cxn modelId="{16400D0F-B37D-4168-AB1F-524AF3E7E3CA}" type="presParOf" srcId="{6E85E840-0688-43F8-B551-FAEE172AAE38}" destId="{6DD4FEC6-F528-4134-B5EF-DB163820D7DB}" srcOrd="0" destOrd="0" presId="urn:microsoft.com/office/officeart/2005/8/layout/process1"/>
    <dgm:cxn modelId="{BD183905-BB32-4F26-BB90-9EAC8C475BC4}" type="presParOf" srcId="{3BFA3E6B-C0A3-403C-89CA-2D16AF55C0E1}" destId="{80441726-B5E7-4A73-9476-1C7B40AF6CD4}" srcOrd="6" destOrd="0" presId="urn:microsoft.com/office/officeart/2005/8/layout/process1"/>
    <dgm:cxn modelId="{EF32AD9E-26B8-4D27-B127-0CE62D4F87A9}" type="presParOf" srcId="{3BFA3E6B-C0A3-403C-89CA-2D16AF55C0E1}" destId="{58F2A0B1-8D92-4879-879A-5CB772CECBF8}" srcOrd="7" destOrd="0" presId="urn:microsoft.com/office/officeart/2005/8/layout/process1"/>
    <dgm:cxn modelId="{354BA1B9-A549-4B9E-A971-C8F646707686}" type="presParOf" srcId="{58F2A0B1-8D92-4879-879A-5CB772CECBF8}" destId="{ED1FC189-6DF4-4DD4-8282-900AA36FE964}" srcOrd="0" destOrd="0" presId="urn:microsoft.com/office/officeart/2005/8/layout/process1"/>
    <dgm:cxn modelId="{E83813F6-FB22-4CCC-841A-8E4AC61F6FC8}" type="presParOf" srcId="{3BFA3E6B-C0A3-403C-89CA-2D16AF55C0E1}" destId="{1C6A3200-5C45-4FC9-AE14-84ED06BAD7A5}" srcOrd="8" destOrd="0" presId="urn:microsoft.com/office/officeart/2005/8/layout/process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27861CA9-4BE4-4968-8A45-60AAB12DB285}" type="doc">
      <dgm:prSet loTypeId="urn:microsoft.com/office/officeart/2005/8/layout/process1" loCatId="process" qsTypeId="urn:microsoft.com/office/officeart/2005/8/quickstyle/simple1" qsCatId="simple" csTypeId="urn:microsoft.com/office/officeart/2005/8/colors/accent1_2" csCatId="accent1" phldr="1"/>
      <dgm:spPr/>
    </dgm:pt>
    <dgm:pt modelId="{7A26DB79-B24D-49B5-97F1-90066709DE9B}">
      <dgm:prSet phldrT="[Text]"/>
      <dgm:spPr>
        <a:solidFill>
          <a:srgbClr val="FFC000"/>
        </a:solidFill>
      </dgm:spPr>
      <dgm:t>
        <a:bodyPr/>
        <a:lstStyle/>
        <a:p>
          <a:r>
            <a:rPr lang="sv-SE" dirty="0" smtClean="0"/>
            <a:t>Intro</a:t>
          </a:r>
          <a:endParaRPr lang="sv-SE" dirty="0"/>
        </a:p>
      </dgm:t>
    </dgm:pt>
    <dgm:pt modelId="{6E6EFF5A-FCA8-44B3-B3F2-E7F19D2ED20A}" type="parTrans" cxnId="{7EAEE023-C100-4878-A073-D2AD22C8189D}">
      <dgm:prSet/>
      <dgm:spPr/>
      <dgm:t>
        <a:bodyPr/>
        <a:lstStyle/>
        <a:p>
          <a:endParaRPr lang="sv-SE"/>
        </a:p>
      </dgm:t>
    </dgm:pt>
    <dgm:pt modelId="{E154452F-AC82-4B8F-80D1-7995E0EFD91A}" type="sibTrans" cxnId="{7EAEE023-C100-4878-A073-D2AD22C8189D}">
      <dgm:prSet/>
      <dgm:spPr/>
      <dgm:t>
        <a:bodyPr/>
        <a:lstStyle/>
        <a:p>
          <a:endParaRPr lang="sv-SE"/>
        </a:p>
      </dgm:t>
    </dgm:pt>
    <dgm:pt modelId="{0C53A7B7-95CB-4D0A-A6D7-91B68D7E2EFC}">
      <dgm:prSet phldrT="[Text]"/>
      <dgm:spPr>
        <a:solidFill>
          <a:srgbClr val="FFC000"/>
        </a:solidFill>
      </dgm:spPr>
      <dgm:t>
        <a:bodyPr/>
        <a:lstStyle/>
        <a:p>
          <a:r>
            <a:rPr lang="sv-SE" dirty="0" smtClean="0"/>
            <a:t>Mätsystem</a:t>
          </a:r>
          <a:endParaRPr lang="sv-SE" dirty="0"/>
        </a:p>
      </dgm:t>
    </dgm:pt>
    <dgm:pt modelId="{FBFD11E1-D289-4580-8755-0085B086F826}" type="parTrans" cxnId="{594AAA72-E343-4C0F-9DEB-C61AF9EC7ACC}">
      <dgm:prSet/>
      <dgm:spPr/>
      <dgm:t>
        <a:bodyPr/>
        <a:lstStyle/>
        <a:p>
          <a:endParaRPr lang="sv-SE"/>
        </a:p>
      </dgm:t>
    </dgm:pt>
    <dgm:pt modelId="{6EDD14AA-99B4-40E4-B8CE-322F7E886EF3}" type="sibTrans" cxnId="{594AAA72-E343-4C0F-9DEB-C61AF9EC7ACC}">
      <dgm:prSet/>
      <dgm:spPr/>
      <dgm:t>
        <a:bodyPr/>
        <a:lstStyle/>
        <a:p>
          <a:endParaRPr lang="sv-SE"/>
        </a:p>
      </dgm:t>
    </dgm:pt>
    <dgm:pt modelId="{6E92073A-937A-4B32-9C04-A3EFDA88DF68}">
      <dgm:prSet phldrT="[Text]"/>
      <dgm:spPr>
        <a:solidFill>
          <a:srgbClr val="FFC000"/>
        </a:solidFill>
      </dgm:spPr>
      <dgm:t>
        <a:bodyPr/>
        <a:lstStyle/>
        <a:p>
          <a:r>
            <a:rPr lang="sv-SE" dirty="0" smtClean="0"/>
            <a:t>MSA</a:t>
          </a:r>
          <a:endParaRPr lang="sv-SE" dirty="0"/>
        </a:p>
      </dgm:t>
    </dgm:pt>
    <dgm:pt modelId="{E4BA42EB-A620-4CF5-AD1A-FF3D3FEE6BAF}" type="parTrans" cxnId="{D82A0A50-813E-481D-84A7-E850208349C1}">
      <dgm:prSet/>
      <dgm:spPr/>
      <dgm:t>
        <a:bodyPr/>
        <a:lstStyle/>
        <a:p>
          <a:endParaRPr lang="sv-SE"/>
        </a:p>
      </dgm:t>
    </dgm:pt>
    <dgm:pt modelId="{F457A445-60CC-4A49-A8B0-C0628663F8FB}" type="sibTrans" cxnId="{D82A0A50-813E-481D-84A7-E850208349C1}">
      <dgm:prSet/>
      <dgm:spPr/>
      <dgm:t>
        <a:bodyPr/>
        <a:lstStyle/>
        <a:p>
          <a:endParaRPr lang="sv-SE"/>
        </a:p>
      </dgm:t>
    </dgm:pt>
    <dgm:pt modelId="{EC412848-6D19-4D93-8C7E-6CB350D2BD46}">
      <dgm:prSet phldrT="[Text]"/>
      <dgm:spPr>
        <a:solidFill>
          <a:srgbClr val="FFC000"/>
        </a:solidFill>
      </dgm:spPr>
      <dgm:t>
        <a:bodyPr/>
        <a:lstStyle/>
        <a:p>
          <a:r>
            <a:rPr lang="sv-SE" dirty="0" smtClean="0"/>
            <a:t>Algoritm</a:t>
          </a:r>
          <a:endParaRPr lang="sv-SE" dirty="0"/>
        </a:p>
      </dgm:t>
    </dgm:pt>
    <dgm:pt modelId="{4B25807C-9C31-4798-ABB6-C95B47F33091}" type="parTrans" cxnId="{87262E86-26C7-4FD1-8F59-CF05173E333F}">
      <dgm:prSet/>
      <dgm:spPr/>
      <dgm:t>
        <a:bodyPr/>
        <a:lstStyle/>
        <a:p>
          <a:endParaRPr lang="sv-SE"/>
        </a:p>
      </dgm:t>
    </dgm:pt>
    <dgm:pt modelId="{4541553B-E07D-4FD9-8237-E94D8F7F3EDD}" type="sibTrans" cxnId="{87262E86-26C7-4FD1-8F59-CF05173E333F}">
      <dgm:prSet/>
      <dgm:spPr/>
      <dgm:t>
        <a:bodyPr/>
        <a:lstStyle/>
        <a:p>
          <a:endParaRPr lang="sv-SE"/>
        </a:p>
      </dgm:t>
    </dgm:pt>
    <dgm:pt modelId="{5EBB4B96-3785-4B48-8434-0B7307B73C02}">
      <dgm:prSet phldrT="[Text]"/>
      <dgm:spPr>
        <a:solidFill>
          <a:srgbClr val="FFC000"/>
        </a:solidFill>
      </dgm:spPr>
      <dgm:t>
        <a:bodyPr/>
        <a:lstStyle/>
        <a:p>
          <a:r>
            <a:rPr lang="sv-SE" dirty="0" smtClean="0"/>
            <a:t>Beräkning</a:t>
          </a:r>
          <a:endParaRPr lang="sv-SE" dirty="0"/>
        </a:p>
      </dgm:t>
    </dgm:pt>
    <dgm:pt modelId="{0DA25B14-A9CA-4BB6-89CE-8800C9E9C05F}" type="parTrans" cxnId="{B4B5CC50-B663-4928-92F0-28D25A7402D8}">
      <dgm:prSet/>
      <dgm:spPr/>
      <dgm:t>
        <a:bodyPr/>
        <a:lstStyle/>
        <a:p>
          <a:endParaRPr lang="sv-SE"/>
        </a:p>
      </dgm:t>
    </dgm:pt>
    <dgm:pt modelId="{CDDD19D8-A848-45B1-BC55-748A3005D1A0}" type="sibTrans" cxnId="{B4B5CC50-B663-4928-92F0-28D25A7402D8}">
      <dgm:prSet/>
      <dgm:spPr/>
      <dgm:t>
        <a:bodyPr/>
        <a:lstStyle/>
        <a:p>
          <a:endParaRPr lang="sv-SE"/>
        </a:p>
      </dgm:t>
    </dgm:pt>
    <dgm:pt modelId="{3BFA3E6B-C0A3-403C-89CA-2D16AF55C0E1}" type="pres">
      <dgm:prSet presAssocID="{27861CA9-4BE4-4968-8A45-60AAB12DB285}" presName="Name0" presStyleCnt="0">
        <dgm:presLayoutVars>
          <dgm:dir/>
          <dgm:resizeHandles val="exact"/>
        </dgm:presLayoutVars>
      </dgm:prSet>
      <dgm:spPr/>
    </dgm:pt>
    <dgm:pt modelId="{8855351F-9776-4A76-B823-64BE705F07FE}" type="pres">
      <dgm:prSet presAssocID="{7A26DB79-B24D-49B5-97F1-90066709DE9B}" presName="node" presStyleLbl="node1" presStyleIdx="0" presStyleCnt="5">
        <dgm:presLayoutVars>
          <dgm:bulletEnabled val="1"/>
        </dgm:presLayoutVars>
      </dgm:prSet>
      <dgm:spPr/>
      <dgm:t>
        <a:bodyPr/>
        <a:lstStyle/>
        <a:p>
          <a:endParaRPr lang="sv-SE"/>
        </a:p>
      </dgm:t>
    </dgm:pt>
    <dgm:pt modelId="{39C81E73-5FA0-411F-A6E4-E4C2C6E57A30}" type="pres">
      <dgm:prSet presAssocID="{E154452F-AC82-4B8F-80D1-7995E0EFD91A}" presName="sibTrans" presStyleLbl="sibTrans2D1" presStyleIdx="0" presStyleCnt="4"/>
      <dgm:spPr/>
      <dgm:t>
        <a:bodyPr/>
        <a:lstStyle/>
        <a:p>
          <a:endParaRPr lang="sv-SE"/>
        </a:p>
      </dgm:t>
    </dgm:pt>
    <dgm:pt modelId="{B300A7E7-5862-467C-88BB-4DD596A00D0D}" type="pres">
      <dgm:prSet presAssocID="{E154452F-AC82-4B8F-80D1-7995E0EFD91A}" presName="connectorText" presStyleLbl="sibTrans2D1" presStyleIdx="0" presStyleCnt="4"/>
      <dgm:spPr/>
      <dgm:t>
        <a:bodyPr/>
        <a:lstStyle/>
        <a:p>
          <a:endParaRPr lang="sv-SE"/>
        </a:p>
      </dgm:t>
    </dgm:pt>
    <dgm:pt modelId="{5FB5AE01-77E6-49A7-A395-19F7A9C44506}" type="pres">
      <dgm:prSet presAssocID="{0C53A7B7-95CB-4D0A-A6D7-91B68D7E2EFC}" presName="node" presStyleLbl="node1" presStyleIdx="1" presStyleCnt="5">
        <dgm:presLayoutVars>
          <dgm:bulletEnabled val="1"/>
        </dgm:presLayoutVars>
      </dgm:prSet>
      <dgm:spPr/>
      <dgm:t>
        <a:bodyPr/>
        <a:lstStyle/>
        <a:p>
          <a:endParaRPr lang="sv-SE"/>
        </a:p>
      </dgm:t>
    </dgm:pt>
    <dgm:pt modelId="{BE6E5E9A-50E8-4643-8860-58F5B2E6927E}" type="pres">
      <dgm:prSet presAssocID="{6EDD14AA-99B4-40E4-B8CE-322F7E886EF3}" presName="sibTrans" presStyleLbl="sibTrans2D1" presStyleIdx="1" presStyleCnt="4"/>
      <dgm:spPr/>
      <dgm:t>
        <a:bodyPr/>
        <a:lstStyle/>
        <a:p>
          <a:endParaRPr lang="sv-SE"/>
        </a:p>
      </dgm:t>
    </dgm:pt>
    <dgm:pt modelId="{5AD0B641-CE1A-434D-8B9D-4BF1FB8E3C60}" type="pres">
      <dgm:prSet presAssocID="{6EDD14AA-99B4-40E4-B8CE-322F7E886EF3}" presName="connectorText" presStyleLbl="sibTrans2D1" presStyleIdx="1" presStyleCnt="4"/>
      <dgm:spPr/>
      <dgm:t>
        <a:bodyPr/>
        <a:lstStyle/>
        <a:p>
          <a:endParaRPr lang="sv-SE"/>
        </a:p>
      </dgm:t>
    </dgm:pt>
    <dgm:pt modelId="{EDD30547-777A-41E8-91AA-494009399D6F}" type="pres">
      <dgm:prSet presAssocID="{6E92073A-937A-4B32-9C04-A3EFDA88DF68}" presName="node" presStyleLbl="node1" presStyleIdx="2" presStyleCnt="5">
        <dgm:presLayoutVars>
          <dgm:bulletEnabled val="1"/>
        </dgm:presLayoutVars>
      </dgm:prSet>
      <dgm:spPr/>
      <dgm:t>
        <a:bodyPr/>
        <a:lstStyle/>
        <a:p>
          <a:endParaRPr lang="sv-SE"/>
        </a:p>
      </dgm:t>
    </dgm:pt>
    <dgm:pt modelId="{6E85E840-0688-43F8-B551-FAEE172AAE38}" type="pres">
      <dgm:prSet presAssocID="{F457A445-60CC-4A49-A8B0-C0628663F8FB}" presName="sibTrans" presStyleLbl="sibTrans2D1" presStyleIdx="2" presStyleCnt="4"/>
      <dgm:spPr/>
      <dgm:t>
        <a:bodyPr/>
        <a:lstStyle/>
        <a:p>
          <a:endParaRPr lang="sv-SE"/>
        </a:p>
      </dgm:t>
    </dgm:pt>
    <dgm:pt modelId="{6DD4FEC6-F528-4134-B5EF-DB163820D7DB}" type="pres">
      <dgm:prSet presAssocID="{F457A445-60CC-4A49-A8B0-C0628663F8FB}" presName="connectorText" presStyleLbl="sibTrans2D1" presStyleIdx="2" presStyleCnt="4"/>
      <dgm:spPr/>
      <dgm:t>
        <a:bodyPr/>
        <a:lstStyle/>
        <a:p>
          <a:endParaRPr lang="sv-SE"/>
        </a:p>
      </dgm:t>
    </dgm:pt>
    <dgm:pt modelId="{80441726-B5E7-4A73-9476-1C7B40AF6CD4}" type="pres">
      <dgm:prSet presAssocID="{EC412848-6D19-4D93-8C7E-6CB350D2BD46}" presName="node" presStyleLbl="node1" presStyleIdx="3" presStyleCnt="5">
        <dgm:presLayoutVars>
          <dgm:bulletEnabled val="1"/>
        </dgm:presLayoutVars>
      </dgm:prSet>
      <dgm:spPr/>
      <dgm:t>
        <a:bodyPr/>
        <a:lstStyle/>
        <a:p>
          <a:endParaRPr lang="sv-SE"/>
        </a:p>
      </dgm:t>
    </dgm:pt>
    <dgm:pt modelId="{58F2A0B1-8D92-4879-879A-5CB772CECBF8}" type="pres">
      <dgm:prSet presAssocID="{4541553B-E07D-4FD9-8237-E94D8F7F3EDD}" presName="sibTrans" presStyleLbl="sibTrans2D1" presStyleIdx="3" presStyleCnt="4"/>
      <dgm:spPr/>
      <dgm:t>
        <a:bodyPr/>
        <a:lstStyle/>
        <a:p>
          <a:endParaRPr lang="sv-SE"/>
        </a:p>
      </dgm:t>
    </dgm:pt>
    <dgm:pt modelId="{ED1FC189-6DF4-4DD4-8282-900AA36FE964}" type="pres">
      <dgm:prSet presAssocID="{4541553B-E07D-4FD9-8237-E94D8F7F3EDD}" presName="connectorText" presStyleLbl="sibTrans2D1" presStyleIdx="3" presStyleCnt="4"/>
      <dgm:spPr/>
      <dgm:t>
        <a:bodyPr/>
        <a:lstStyle/>
        <a:p>
          <a:endParaRPr lang="sv-SE"/>
        </a:p>
      </dgm:t>
    </dgm:pt>
    <dgm:pt modelId="{1C6A3200-5C45-4FC9-AE14-84ED06BAD7A5}" type="pres">
      <dgm:prSet presAssocID="{5EBB4B96-3785-4B48-8434-0B7307B73C02}" presName="node" presStyleLbl="node1" presStyleIdx="4" presStyleCnt="5">
        <dgm:presLayoutVars>
          <dgm:bulletEnabled val="1"/>
        </dgm:presLayoutVars>
      </dgm:prSet>
      <dgm:spPr/>
      <dgm:t>
        <a:bodyPr/>
        <a:lstStyle/>
        <a:p>
          <a:endParaRPr lang="sv-SE"/>
        </a:p>
      </dgm:t>
    </dgm:pt>
  </dgm:ptLst>
  <dgm:cxnLst>
    <dgm:cxn modelId="{16BDBB8D-2DBC-4AAE-8BFC-5957BC6A72C7}" type="presOf" srcId="{6EDD14AA-99B4-40E4-B8CE-322F7E886EF3}" destId="{BE6E5E9A-50E8-4643-8860-58F5B2E6927E}" srcOrd="0" destOrd="0" presId="urn:microsoft.com/office/officeart/2005/8/layout/process1"/>
    <dgm:cxn modelId="{594AAA72-E343-4C0F-9DEB-C61AF9EC7ACC}" srcId="{27861CA9-4BE4-4968-8A45-60AAB12DB285}" destId="{0C53A7B7-95CB-4D0A-A6D7-91B68D7E2EFC}" srcOrd="1" destOrd="0" parTransId="{FBFD11E1-D289-4580-8755-0085B086F826}" sibTransId="{6EDD14AA-99B4-40E4-B8CE-322F7E886EF3}"/>
    <dgm:cxn modelId="{3A08D227-F5E5-4770-9295-B68C8F4B031C}" type="presOf" srcId="{0C53A7B7-95CB-4D0A-A6D7-91B68D7E2EFC}" destId="{5FB5AE01-77E6-49A7-A395-19F7A9C44506}" srcOrd="0" destOrd="0" presId="urn:microsoft.com/office/officeart/2005/8/layout/process1"/>
    <dgm:cxn modelId="{D82A0A50-813E-481D-84A7-E850208349C1}" srcId="{27861CA9-4BE4-4968-8A45-60AAB12DB285}" destId="{6E92073A-937A-4B32-9C04-A3EFDA88DF68}" srcOrd="2" destOrd="0" parTransId="{E4BA42EB-A620-4CF5-AD1A-FF3D3FEE6BAF}" sibTransId="{F457A445-60CC-4A49-A8B0-C0628663F8FB}"/>
    <dgm:cxn modelId="{AFFE3D51-8EFA-4330-90B2-F70BA2460828}" type="presOf" srcId="{7A26DB79-B24D-49B5-97F1-90066709DE9B}" destId="{8855351F-9776-4A76-B823-64BE705F07FE}" srcOrd="0" destOrd="0" presId="urn:microsoft.com/office/officeart/2005/8/layout/process1"/>
    <dgm:cxn modelId="{7EAEE023-C100-4878-A073-D2AD22C8189D}" srcId="{27861CA9-4BE4-4968-8A45-60AAB12DB285}" destId="{7A26DB79-B24D-49B5-97F1-90066709DE9B}" srcOrd="0" destOrd="0" parTransId="{6E6EFF5A-FCA8-44B3-B3F2-E7F19D2ED20A}" sibTransId="{E154452F-AC82-4B8F-80D1-7995E0EFD91A}"/>
    <dgm:cxn modelId="{5C1D5214-1E8C-4E1A-93F6-0C046D26E841}" type="presOf" srcId="{27861CA9-4BE4-4968-8A45-60AAB12DB285}" destId="{3BFA3E6B-C0A3-403C-89CA-2D16AF55C0E1}" srcOrd="0" destOrd="0" presId="urn:microsoft.com/office/officeart/2005/8/layout/process1"/>
    <dgm:cxn modelId="{66B7BDD6-2FF1-4FF8-A56E-AB2C5D4DB657}" type="presOf" srcId="{E154452F-AC82-4B8F-80D1-7995E0EFD91A}" destId="{39C81E73-5FA0-411F-A6E4-E4C2C6E57A30}" srcOrd="0" destOrd="0" presId="urn:microsoft.com/office/officeart/2005/8/layout/process1"/>
    <dgm:cxn modelId="{7B209BBD-3FA0-48E4-B361-0FCCB79B475C}" type="presOf" srcId="{F457A445-60CC-4A49-A8B0-C0628663F8FB}" destId="{6E85E840-0688-43F8-B551-FAEE172AAE38}" srcOrd="0" destOrd="0" presId="urn:microsoft.com/office/officeart/2005/8/layout/process1"/>
    <dgm:cxn modelId="{87262E86-26C7-4FD1-8F59-CF05173E333F}" srcId="{27861CA9-4BE4-4968-8A45-60AAB12DB285}" destId="{EC412848-6D19-4D93-8C7E-6CB350D2BD46}" srcOrd="3" destOrd="0" parTransId="{4B25807C-9C31-4798-ABB6-C95B47F33091}" sibTransId="{4541553B-E07D-4FD9-8237-E94D8F7F3EDD}"/>
    <dgm:cxn modelId="{52E198D5-20DB-4646-8523-94E8AEAE37DD}" type="presOf" srcId="{EC412848-6D19-4D93-8C7E-6CB350D2BD46}" destId="{80441726-B5E7-4A73-9476-1C7B40AF6CD4}" srcOrd="0" destOrd="0" presId="urn:microsoft.com/office/officeart/2005/8/layout/process1"/>
    <dgm:cxn modelId="{8C588AA6-E44D-4E5D-B7E0-969E9E8446D7}" type="presOf" srcId="{6E92073A-937A-4B32-9C04-A3EFDA88DF68}" destId="{EDD30547-777A-41E8-91AA-494009399D6F}" srcOrd="0" destOrd="0" presId="urn:microsoft.com/office/officeart/2005/8/layout/process1"/>
    <dgm:cxn modelId="{165A5D1C-B3DA-4568-9E5C-FCD8343C38E5}" type="presOf" srcId="{E154452F-AC82-4B8F-80D1-7995E0EFD91A}" destId="{B300A7E7-5862-467C-88BB-4DD596A00D0D}" srcOrd="1" destOrd="0" presId="urn:microsoft.com/office/officeart/2005/8/layout/process1"/>
    <dgm:cxn modelId="{1E9FF1F6-3B04-48F8-923A-71E571E9341B}" type="presOf" srcId="{F457A445-60CC-4A49-A8B0-C0628663F8FB}" destId="{6DD4FEC6-F528-4134-B5EF-DB163820D7DB}" srcOrd="1" destOrd="0" presId="urn:microsoft.com/office/officeart/2005/8/layout/process1"/>
    <dgm:cxn modelId="{B4B5CC50-B663-4928-92F0-28D25A7402D8}" srcId="{27861CA9-4BE4-4968-8A45-60AAB12DB285}" destId="{5EBB4B96-3785-4B48-8434-0B7307B73C02}" srcOrd="4" destOrd="0" parTransId="{0DA25B14-A9CA-4BB6-89CE-8800C9E9C05F}" sibTransId="{CDDD19D8-A848-45B1-BC55-748A3005D1A0}"/>
    <dgm:cxn modelId="{2D35A3A2-CC9F-41F9-BADA-3EB3BF471E13}" type="presOf" srcId="{4541553B-E07D-4FD9-8237-E94D8F7F3EDD}" destId="{ED1FC189-6DF4-4DD4-8282-900AA36FE964}" srcOrd="1" destOrd="0" presId="urn:microsoft.com/office/officeart/2005/8/layout/process1"/>
    <dgm:cxn modelId="{EBBC468B-9AA6-4EAD-97CF-2B4EC512EA1A}" type="presOf" srcId="{5EBB4B96-3785-4B48-8434-0B7307B73C02}" destId="{1C6A3200-5C45-4FC9-AE14-84ED06BAD7A5}" srcOrd="0" destOrd="0" presId="urn:microsoft.com/office/officeart/2005/8/layout/process1"/>
    <dgm:cxn modelId="{ECF54A66-FCD8-4033-BBEF-48A2BC1E29E8}" type="presOf" srcId="{4541553B-E07D-4FD9-8237-E94D8F7F3EDD}" destId="{58F2A0B1-8D92-4879-879A-5CB772CECBF8}" srcOrd="0" destOrd="0" presId="urn:microsoft.com/office/officeart/2005/8/layout/process1"/>
    <dgm:cxn modelId="{CBC98939-6B49-444D-AE9F-3605FC40FB37}" type="presOf" srcId="{6EDD14AA-99B4-40E4-B8CE-322F7E886EF3}" destId="{5AD0B641-CE1A-434D-8B9D-4BF1FB8E3C60}" srcOrd="1" destOrd="0" presId="urn:microsoft.com/office/officeart/2005/8/layout/process1"/>
    <dgm:cxn modelId="{88570A73-0CD6-462A-90C3-C036F34C1066}" type="presParOf" srcId="{3BFA3E6B-C0A3-403C-89CA-2D16AF55C0E1}" destId="{8855351F-9776-4A76-B823-64BE705F07FE}" srcOrd="0" destOrd="0" presId="urn:microsoft.com/office/officeart/2005/8/layout/process1"/>
    <dgm:cxn modelId="{8A8207B8-2234-4890-8AFA-E7DDC656350A}" type="presParOf" srcId="{3BFA3E6B-C0A3-403C-89CA-2D16AF55C0E1}" destId="{39C81E73-5FA0-411F-A6E4-E4C2C6E57A30}" srcOrd="1" destOrd="0" presId="urn:microsoft.com/office/officeart/2005/8/layout/process1"/>
    <dgm:cxn modelId="{294E5B39-8D7F-4A83-8869-1A8F7AAD33DB}" type="presParOf" srcId="{39C81E73-5FA0-411F-A6E4-E4C2C6E57A30}" destId="{B300A7E7-5862-467C-88BB-4DD596A00D0D}" srcOrd="0" destOrd="0" presId="urn:microsoft.com/office/officeart/2005/8/layout/process1"/>
    <dgm:cxn modelId="{E418964C-4174-4B20-9F70-C4377746E276}" type="presParOf" srcId="{3BFA3E6B-C0A3-403C-89CA-2D16AF55C0E1}" destId="{5FB5AE01-77E6-49A7-A395-19F7A9C44506}" srcOrd="2" destOrd="0" presId="urn:microsoft.com/office/officeart/2005/8/layout/process1"/>
    <dgm:cxn modelId="{E29B27A0-3457-477E-85A2-C14BFFC58FB7}" type="presParOf" srcId="{3BFA3E6B-C0A3-403C-89CA-2D16AF55C0E1}" destId="{BE6E5E9A-50E8-4643-8860-58F5B2E6927E}" srcOrd="3" destOrd="0" presId="urn:microsoft.com/office/officeart/2005/8/layout/process1"/>
    <dgm:cxn modelId="{E43AAC5D-2251-43FE-9F25-9C598F3A1F19}" type="presParOf" srcId="{BE6E5E9A-50E8-4643-8860-58F5B2E6927E}" destId="{5AD0B641-CE1A-434D-8B9D-4BF1FB8E3C60}" srcOrd="0" destOrd="0" presId="urn:microsoft.com/office/officeart/2005/8/layout/process1"/>
    <dgm:cxn modelId="{0C095F40-A517-4886-80E3-35072AA4461C}" type="presParOf" srcId="{3BFA3E6B-C0A3-403C-89CA-2D16AF55C0E1}" destId="{EDD30547-777A-41E8-91AA-494009399D6F}" srcOrd="4" destOrd="0" presId="urn:microsoft.com/office/officeart/2005/8/layout/process1"/>
    <dgm:cxn modelId="{919671FD-7E21-41C1-AFDE-EB939F797198}" type="presParOf" srcId="{3BFA3E6B-C0A3-403C-89CA-2D16AF55C0E1}" destId="{6E85E840-0688-43F8-B551-FAEE172AAE38}" srcOrd="5" destOrd="0" presId="urn:microsoft.com/office/officeart/2005/8/layout/process1"/>
    <dgm:cxn modelId="{B6A9365A-7EE3-4FF7-BDC1-E32EF9E132B4}" type="presParOf" srcId="{6E85E840-0688-43F8-B551-FAEE172AAE38}" destId="{6DD4FEC6-F528-4134-B5EF-DB163820D7DB}" srcOrd="0" destOrd="0" presId="urn:microsoft.com/office/officeart/2005/8/layout/process1"/>
    <dgm:cxn modelId="{6A5DEB84-0A70-456C-A08E-9C894B56FA11}" type="presParOf" srcId="{3BFA3E6B-C0A3-403C-89CA-2D16AF55C0E1}" destId="{80441726-B5E7-4A73-9476-1C7B40AF6CD4}" srcOrd="6" destOrd="0" presId="urn:microsoft.com/office/officeart/2005/8/layout/process1"/>
    <dgm:cxn modelId="{9D90A641-C3AD-47DE-9CC9-DB009FC2B432}" type="presParOf" srcId="{3BFA3E6B-C0A3-403C-89CA-2D16AF55C0E1}" destId="{58F2A0B1-8D92-4879-879A-5CB772CECBF8}" srcOrd="7" destOrd="0" presId="urn:microsoft.com/office/officeart/2005/8/layout/process1"/>
    <dgm:cxn modelId="{C7AF29D7-FCC3-48A2-B575-BCC2874BFDC5}" type="presParOf" srcId="{58F2A0B1-8D92-4879-879A-5CB772CECBF8}" destId="{ED1FC189-6DF4-4DD4-8282-900AA36FE964}" srcOrd="0" destOrd="0" presId="urn:microsoft.com/office/officeart/2005/8/layout/process1"/>
    <dgm:cxn modelId="{85AC3E1F-C810-4B74-85CC-215AA11EC8F0}" type="presParOf" srcId="{3BFA3E6B-C0A3-403C-89CA-2D16AF55C0E1}" destId="{1C6A3200-5C45-4FC9-AE14-84ED06BAD7A5}"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7861CA9-4BE4-4968-8A45-60AAB12DB285}" type="doc">
      <dgm:prSet loTypeId="urn:microsoft.com/office/officeart/2005/8/layout/process1" loCatId="process" qsTypeId="urn:microsoft.com/office/officeart/2005/8/quickstyle/simple1" qsCatId="simple" csTypeId="urn:microsoft.com/office/officeart/2005/8/colors/accent1_2" csCatId="accent1" phldr="1"/>
      <dgm:spPr/>
    </dgm:pt>
    <dgm:pt modelId="{7A26DB79-B24D-49B5-97F1-90066709DE9B}">
      <dgm:prSet phldrT="[Text]"/>
      <dgm:spPr>
        <a:gradFill flip="none" rotWithShape="1">
          <a:gsLst>
            <a:gs pos="66000">
              <a:srgbClr val="FFC000"/>
            </a:gs>
            <a:gs pos="67000">
              <a:schemeClr val="accent1">
                <a:tint val="44500"/>
                <a:satMod val="160000"/>
              </a:schemeClr>
            </a:gs>
            <a:gs pos="68000">
              <a:schemeClr val="accent1"/>
            </a:gs>
          </a:gsLst>
          <a:lin ang="0" scaled="0"/>
          <a:tileRect/>
        </a:gradFill>
      </dgm:spPr>
      <dgm:t>
        <a:bodyPr/>
        <a:lstStyle/>
        <a:p>
          <a:r>
            <a:rPr lang="sv-SE" dirty="0" smtClean="0"/>
            <a:t>Intro</a:t>
          </a:r>
          <a:endParaRPr lang="sv-SE" dirty="0"/>
        </a:p>
      </dgm:t>
    </dgm:pt>
    <dgm:pt modelId="{6E6EFF5A-FCA8-44B3-B3F2-E7F19D2ED20A}" type="parTrans" cxnId="{7EAEE023-C100-4878-A073-D2AD22C8189D}">
      <dgm:prSet/>
      <dgm:spPr/>
      <dgm:t>
        <a:bodyPr/>
        <a:lstStyle/>
        <a:p>
          <a:endParaRPr lang="sv-SE"/>
        </a:p>
      </dgm:t>
    </dgm:pt>
    <dgm:pt modelId="{E154452F-AC82-4B8F-80D1-7995E0EFD91A}" type="sibTrans" cxnId="{7EAEE023-C100-4878-A073-D2AD22C8189D}">
      <dgm:prSet/>
      <dgm:spPr/>
      <dgm:t>
        <a:bodyPr/>
        <a:lstStyle/>
        <a:p>
          <a:endParaRPr lang="sv-SE"/>
        </a:p>
      </dgm:t>
    </dgm:pt>
    <dgm:pt modelId="{0C53A7B7-95CB-4D0A-A6D7-91B68D7E2EFC}">
      <dgm:prSet phldrT="[Text]"/>
      <dgm:spPr/>
      <dgm:t>
        <a:bodyPr/>
        <a:lstStyle/>
        <a:p>
          <a:r>
            <a:rPr lang="sv-SE" dirty="0" smtClean="0"/>
            <a:t>Mätsystem</a:t>
          </a:r>
          <a:endParaRPr lang="sv-SE" dirty="0"/>
        </a:p>
      </dgm:t>
    </dgm:pt>
    <dgm:pt modelId="{FBFD11E1-D289-4580-8755-0085B086F826}" type="parTrans" cxnId="{594AAA72-E343-4C0F-9DEB-C61AF9EC7ACC}">
      <dgm:prSet/>
      <dgm:spPr/>
      <dgm:t>
        <a:bodyPr/>
        <a:lstStyle/>
        <a:p>
          <a:endParaRPr lang="sv-SE"/>
        </a:p>
      </dgm:t>
    </dgm:pt>
    <dgm:pt modelId="{6EDD14AA-99B4-40E4-B8CE-322F7E886EF3}" type="sibTrans" cxnId="{594AAA72-E343-4C0F-9DEB-C61AF9EC7ACC}">
      <dgm:prSet/>
      <dgm:spPr/>
      <dgm:t>
        <a:bodyPr/>
        <a:lstStyle/>
        <a:p>
          <a:endParaRPr lang="sv-SE"/>
        </a:p>
      </dgm:t>
    </dgm:pt>
    <dgm:pt modelId="{6E92073A-937A-4B32-9C04-A3EFDA88DF68}">
      <dgm:prSet phldrT="[Text]"/>
      <dgm:spPr/>
      <dgm:t>
        <a:bodyPr/>
        <a:lstStyle/>
        <a:p>
          <a:r>
            <a:rPr lang="sv-SE" dirty="0" smtClean="0"/>
            <a:t>MSA</a:t>
          </a:r>
          <a:endParaRPr lang="sv-SE" dirty="0"/>
        </a:p>
      </dgm:t>
    </dgm:pt>
    <dgm:pt modelId="{E4BA42EB-A620-4CF5-AD1A-FF3D3FEE6BAF}" type="parTrans" cxnId="{D82A0A50-813E-481D-84A7-E850208349C1}">
      <dgm:prSet/>
      <dgm:spPr/>
      <dgm:t>
        <a:bodyPr/>
        <a:lstStyle/>
        <a:p>
          <a:endParaRPr lang="sv-SE"/>
        </a:p>
      </dgm:t>
    </dgm:pt>
    <dgm:pt modelId="{F457A445-60CC-4A49-A8B0-C0628663F8FB}" type="sibTrans" cxnId="{D82A0A50-813E-481D-84A7-E850208349C1}">
      <dgm:prSet/>
      <dgm:spPr/>
      <dgm:t>
        <a:bodyPr/>
        <a:lstStyle/>
        <a:p>
          <a:endParaRPr lang="sv-SE"/>
        </a:p>
      </dgm:t>
    </dgm:pt>
    <dgm:pt modelId="{EC412848-6D19-4D93-8C7E-6CB350D2BD46}">
      <dgm:prSet phldrT="[Text]"/>
      <dgm:spPr/>
      <dgm:t>
        <a:bodyPr/>
        <a:lstStyle/>
        <a:p>
          <a:r>
            <a:rPr lang="sv-SE" dirty="0" smtClean="0"/>
            <a:t>Algoritm</a:t>
          </a:r>
          <a:endParaRPr lang="sv-SE" dirty="0"/>
        </a:p>
      </dgm:t>
    </dgm:pt>
    <dgm:pt modelId="{4B25807C-9C31-4798-ABB6-C95B47F33091}" type="parTrans" cxnId="{87262E86-26C7-4FD1-8F59-CF05173E333F}">
      <dgm:prSet/>
      <dgm:spPr/>
      <dgm:t>
        <a:bodyPr/>
        <a:lstStyle/>
        <a:p>
          <a:endParaRPr lang="sv-SE"/>
        </a:p>
      </dgm:t>
    </dgm:pt>
    <dgm:pt modelId="{4541553B-E07D-4FD9-8237-E94D8F7F3EDD}" type="sibTrans" cxnId="{87262E86-26C7-4FD1-8F59-CF05173E333F}">
      <dgm:prSet/>
      <dgm:spPr/>
      <dgm:t>
        <a:bodyPr/>
        <a:lstStyle/>
        <a:p>
          <a:endParaRPr lang="sv-SE"/>
        </a:p>
      </dgm:t>
    </dgm:pt>
    <dgm:pt modelId="{5EBB4B96-3785-4B48-8434-0B7307B73C02}">
      <dgm:prSet phldrT="[Text]"/>
      <dgm:spPr/>
      <dgm:t>
        <a:bodyPr/>
        <a:lstStyle/>
        <a:p>
          <a:r>
            <a:rPr lang="sv-SE" dirty="0" smtClean="0"/>
            <a:t>Beräkning</a:t>
          </a:r>
          <a:endParaRPr lang="sv-SE" dirty="0"/>
        </a:p>
      </dgm:t>
    </dgm:pt>
    <dgm:pt modelId="{0DA25B14-A9CA-4BB6-89CE-8800C9E9C05F}" type="parTrans" cxnId="{B4B5CC50-B663-4928-92F0-28D25A7402D8}">
      <dgm:prSet/>
      <dgm:spPr/>
      <dgm:t>
        <a:bodyPr/>
        <a:lstStyle/>
        <a:p>
          <a:endParaRPr lang="sv-SE"/>
        </a:p>
      </dgm:t>
    </dgm:pt>
    <dgm:pt modelId="{CDDD19D8-A848-45B1-BC55-748A3005D1A0}" type="sibTrans" cxnId="{B4B5CC50-B663-4928-92F0-28D25A7402D8}">
      <dgm:prSet/>
      <dgm:spPr/>
      <dgm:t>
        <a:bodyPr/>
        <a:lstStyle/>
        <a:p>
          <a:endParaRPr lang="sv-SE"/>
        </a:p>
      </dgm:t>
    </dgm:pt>
    <dgm:pt modelId="{3BFA3E6B-C0A3-403C-89CA-2D16AF55C0E1}" type="pres">
      <dgm:prSet presAssocID="{27861CA9-4BE4-4968-8A45-60AAB12DB285}" presName="Name0" presStyleCnt="0">
        <dgm:presLayoutVars>
          <dgm:dir/>
          <dgm:resizeHandles val="exact"/>
        </dgm:presLayoutVars>
      </dgm:prSet>
      <dgm:spPr/>
    </dgm:pt>
    <dgm:pt modelId="{8855351F-9776-4A76-B823-64BE705F07FE}" type="pres">
      <dgm:prSet presAssocID="{7A26DB79-B24D-49B5-97F1-90066709DE9B}" presName="node" presStyleLbl="node1" presStyleIdx="0" presStyleCnt="5">
        <dgm:presLayoutVars>
          <dgm:bulletEnabled val="1"/>
        </dgm:presLayoutVars>
      </dgm:prSet>
      <dgm:spPr/>
      <dgm:t>
        <a:bodyPr/>
        <a:lstStyle/>
        <a:p>
          <a:endParaRPr lang="sv-SE"/>
        </a:p>
      </dgm:t>
    </dgm:pt>
    <dgm:pt modelId="{39C81E73-5FA0-411F-A6E4-E4C2C6E57A30}" type="pres">
      <dgm:prSet presAssocID="{E154452F-AC82-4B8F-80D1-7995E0EFD91A}" presName="sibTrans" presStyleLbl="sibTrans2D1" presStyleIdx="0" presStyleCnt="4"/>
      <dgm:spPr/>
      <dgm:t>
        <a:bodyPr/>
        <a:lstStyle/>
        <a:p>
          <a:endParaRPr lang="sv-SE"/>
        </a:p>
      </dgm:t>
    </dgm:pt>
    <dgm:pt modelId="{B300A7E7-5862-467C-88BB-4DD596A00D0D}" type="pres">
      <dgm:prSet presAssocID="{E154452F-AC82-4B8F-80D1-7995E0EFD91A}" presName="connectorText" presStyleLbl="sibTrans2D1" presStyleIdx="0" presStyleCnt="4"/>
      <dgm:spPr/>
      <dgm:t>
        <a:bodyPr/>
        <a:lstStyle/>
        <a:p>
          <a:endParaRPr lang="sv-SE"/>
        </a:p>
      </dgm:t>
    </dgm:pt>
    <dgm:pt modelId="{5FB5AE01-77E6-49A7-A395-19F7A9C44506}" type="pres">
      <dgm:prSet presAssocID="{0C53A7B7-95CB-4D0A-A6D7-91B68D7E2EFC}" presName="node" presStyleLbl="node1" presStyleIdx="1" presStyleCnt="5">
        <dgm:presLayoutVars>
          <dgm:bulletEnabled val="1"/>
        </dgm:presLayoutVars>
      </dgm:prSet>
      <dgm:spPr/>
      <dgm:t>
        <a:bodyPr/>
        <a:lstStyle/>
        <a:p>
          <a:endParaRPr lang="sv-SE"/>
        </a:p>
      </dgm:t>
    </dgm:pt>
    <dgm:pt modelId="{BE6E5E9A-50E8-4643-8860-58F5B2E6927E}" type="pres">
      <dgm:prSet presAssocID="{6EDD14AA-99B4-40E4-B8CE-322F7E886EF3}" presName="sibTrans" presStyleLbl="sibTrans2D1" presStyleIdx="1" presStyleCnt="4"/>
      <dgm:spPr/>
      <dgm:t>
        <a:bodyPr/>
        <a:lstStyle/>
        <a:p>
          <a:endParaRPr lang="sv-SE"/>
        </a:p>
      </dgm:t>
    </dgm:pt>
    <dgm:pt modelId="{5AD0B641-CE1A-434D-8B9D-4BF1FB8E3C60}" type="pres">
      <dgm:prSet presAssocID="{6EDD14AA-99B4-40E4-B8CE-322F7E886EF3}" presName="connectorText" presStyleLbl="sibTrans2D1" presStyleIdx="1" presStyleCnt="4"/>
      <dgm:spPr/>
      <dgm:t>
        <a:bodyPr/>
        <a:lstStyle/>
        <a:p>
          <a:endParaRPr lang="sv-SE"/>
        </a:p>
      </dgm:t>
    </dgm:pt>
    <dgm:pt modelId="{EDD30547-777A-41E8-91AA-494009399D6F}" type="pres">
      <dgm:prSet presAssocID="{6E92073A-937A-4B32-9C04-A3EFDA88DF68}" presName="node" presStyleLbl="node1" presStyleIdx="2" presStyleCnt="5">
        <dgm:presLayoutVars>
          <dgm:bulletEnabled val="1"/>
        </dgm:presLayoutVars>
      </dgm:prSet>
      <dgm:spPr/>
      <dgm:t>
        <a:bodyPr/>
        <a:lstStyle/>
        <a:p>
          <a:endParaRPr lang="sv-SE"/>
        </a:p>
      </dgm:t>
    </dgm:pt>
    <dgm:pt modelId="{6E85E840-0688-43F8-B551-FAEE172AAE38}" type="pres">
      <dgm:prSet presAssocID="{F457A445-60CC-4A49-A8B0-C0628663F8FB}" presName="sibTrans" presStyleLbl="sibTrans2D1" presStyleIdx="2" presStyleCnt="4"/>
      <dgm:spPr/>
      <dgm:t>
        <a:bodyPr/>
        <a:lstStyle/>
        <a:p>
          <a:endParaRPr lang="sv-SE"/>
        </a:p>
      </dgm:t>
    </dgm:pt>
    <dgm:pt modelId="{6DD4FEC6-F528-4134-B5EF-DB163820D7DB}" type="pres">
      <dgm:prSet presAssocID="{F457A445-60CC-4A49-A8B0-C0628663F8FB}" presName="connectorText" presStyleLbl="sibTrans2D1" presStyleIdx="2" presStyleCnt="4"/>
      <dgm:spPr/>
      <dgm:t>
        <a:bodyPr/>
        <a:lstStyle/>
        <a:p>
          <a:endParaRPr lang="sv-SE"/>
        </a:p>
      </dgm:t>
    </dgm:pt>
    <dgm:pt modelId="{80441726-B5E7-4A73-9476-1C7B40AF6CD4}" type="pres">
      <dgm:prSet presAssocID="{EC412848-6D19-4D93-8C7E-6CB350D2BD46}" presName="node" presStyleLbl="node1" presStyleIdx="3" presStyleCnt="5">
        <dgm:presLayoutVars>
          <dgm:bulletEnabled val="1"/>
        </dgm:presLayoutVars>
      </dgm:prSet>
      <dgm:spPr/>
      <dgm:t>
        <a:bodyPr/>
        <a:lstStyle/>
        <a:p>
          <a:endParaRPr lang="sv-SE"/>
        </a:p>
      </dgm:t>
    </dgm:pt>
    <dgm:pt modelId="{58F2A0B1-8D92-4879-879A-5CB772CECBF8}" type="pres">
      <dgm:prSet presAssocID="{4541553B-E07D-4FD9-8237-E94D8F7F3EDD}" presName="sibTrans" presStyleLbl="sibTrans2D1" presStyleIdx="3" presStyleCnt="4"/>
      <dgm:spPr/>
      <dgm:t>
        <a:bodyPr/>
        <a:lstStyle/>
        <a:p>
          <a:endParaRPr lang="sv-SE"/>
        </a:p>
      </dgm:t>
    </dgm:pt>
    <dgm:pt modelId="{ED1FC189-6DF4-4DD4-8282-900AA36FE964}" type="pres">
      <dgm:prSet presAssocID="{4541553B-E07D-4FD9-8237-E94D8F7F3EDD}" presName="connectorText" presStyleLbl="sibTrans2D1" presStyleIdx="3" presStyleCnt="4"/>
      <dgm:spPr/>
      <dgm:t>
        <a:bodyPr/>
        <a:lstStyle/>
        <a:p>
          <a:endParaRPr lang="sv-SE"/>
        </a:p>
      </dgm:t>
    </dgm:pt>
    <dgm:pt modelId="{1C6A3200-5C45-4FC9-AE14-84ED06BAD7A5}" type="pres">
      <dgm:prSet presAssocID="{5EBB4B96-3785-4B48-8434-0B7307B73C02}" presName="node" presStyleLbl="node1" presStyleIdx="4" presStyleCnt="5">
        <dgm:presLayoutVars>
          <dgm:bulletEnabled val="1"/>
        </dgm:presLayoutVars>
      </dgm:prSet>
      <dgm:spPr/>
      <dgm:t>
        <a:bodyPr/>
        <a:lstStyle/>
        <a:p>
          <a:endParaRPr lang="sv-SE"/>
        </a:p>
      </dgm:t>
    </dgm:pt>
  </dgm:ptLst>
  <dgm:cxnLst>
    <dgm:cxn modelId="{08C2E415-DD4D-49DF-AEB4-22303F8063F6}" type="presOf" srcId="{E154452F-AC82-4B8F-80D1-7995E0EFD91A}" destId="{B300A7E7-5862-467C-88BB-4DD596A00D0D}" srcOrd="1" destOrd="0" presId="urn:microsoft.com/office/officeart/2005/8/layout/process1"/>
    <dgm:cxn modelId="{38825C7E-A3D2-4140-9DEB-90D173E91EBB}" type="presOf" srcId="{6EDD14AA-99B4-40E4-B8CE-322F7E886EF3}" destId="{BE6E5E9A-50E8-4643-8860-58F5B2E6927E}" srcOrd="0" destOrd="0" presId="urn:microsoft.com/office/officeart/2005/8/layout/process1"/>
    <dgm:cxn modelId="{594AAA72-E343-4C0F-9DEB-C61AF9EC7ACC}" srcId="{27861CA9-4BE4-4968-8A45-60AAB12DB285}" destId="{0C53A7B7-95CB-4D0A-A6D7-91B68D7E2EFC}" srcOrd="1" destOrd="0" parTransId="{FBFD11E1-D289-4580-8755-0085B086F826}" sibTransId="{6EDD14AA-99B4-40E4-B8CE-322F7E886EF3}"/>
    <dgm:cxn modelId="{295B22CE-9944-4E57-A0CF-0F464F4EFB67}" type="presOf" srcId="{7A26DB79-B24D-49B5-97F1-90066709DE9B}" destId="{8855351F-9776-4A76-B823-64BE705F07FE}" srcOrd="0" destOrd="0" presId="urn:microsoft.com/office/officeart/2005/8/layout/process1"/>
    <dgm:cxn modelId="{E8F2800D-2CE4-46FA-8154-874DFA6E250D}" type="presOf" srcId="{0C53A7B7-95CB-4D0A-A6D7-91B68D7E2EFC}" destId="{5FB5AE01-77E6-49A7-A395-19F7A9C44506}" srcOrd="0" destOrd="0" presId="urn:microsoft.com/office/officeart/2005/8/layout/process1"/>
    <dgm:cxn modelId="{0D7E3E37-8AAC-4333-A16A-2EA63DAEBC91}" type="presOf" srcId="{6E92073A-937A-4B32-9C04-A3EFDA88DF68}" destId="{EDD30547-777A-41E8-91AA-494009399D6F}" srcOrd="0" destOrd="0" presId="urn:microsoft.com/office/officeart/2005/8/layout/process1"/>
    <dgm:cxn modelId="{6763242F-AD64-4A64-836C-908507B02BFD}" type="presOf" srcId="{5EBB4B96-3785-4B48-8434-0B7307B73C02}" destId="{1C6A3200-5C45-4FC9-AE14-84ED06BAD7A5}" srcOrd="0" destOrd="0" presId="urn:microsoft.com/office/officeart/2005/8/layout/process1"/>
    <dgm:cxn modelId="{7EAEE023-C100-4878-A073-D2AD22C8189D}" srcId="{27861CA9-4BE4-4968-8A45-60AAB12DB285}" destId="{7A26DB79-B24D-49B5-97F1-90066709DE9B}" srcOrd="0" destOrd="0" parTransId="{6E6EFF5A-FCA8-44B3-B3F2-E7F19D2ED20A}" sibTransId="{E154452F-AC82-4B8F-80D1-7995E0EFD91A}"/>
    <dgm:cxn modelId="{4C138552-D384-498A-B1C1-B35C4D6B8205}" type="presOf" srcId="{E154452F-AC82-4B8F-80D1-7995E0EFD91A}" destId="{39C81E73-5FA0-411F-A6E4-E4C2C6E57A30}" srcOrd="0" destOrd="0" presId="urn:microsoft.com/office/officeart/2005/8/layout/process1"/>
    <dgm:cxn modelId="{B4B5CC50-B663-4928-92F0-28D25A7402D8}" srcId="{27861CA9-4BE4-4968-8A45-60AAB12DB285}" destId="{5EBB4B96-3785-4B48-8434-0B7307B73C02}" srcOrd="4" destOrd="0" parTransId="{0DA25B14-A9CA-4BB6-89CE-8800C9E9C05F}" sibTransId="{CDDD19D8-A848-45B1-BC55-748A3005D1A0}"/>
    <dgm:cxn modelId="{92C9EE06-4282-48FA-B2CC-3F90B3C78A6A}" type="presOf" srcId="{F457A445-60CC-4A49-A8B0-C0628663F8FB}" destId="{6DD4FEC6-F528-4134-B5EF-DB163820D7DB}" srcOrd="1" destOrd="0" presId="urn:microsoft.com/office/officeart/2005/8/layout/process1"/>
    <dgm:cxn modelId="{47B7FDF3-8AF7-4C04-BE0D-812BF9A5C699}" type="presOf" srcId="{4541553B-E07D-4FD9-8237-E94D8F7F3EDD}" destId="{ED1FC189-6DF4-4DD4-8282-900AA36FE964}" srcOrd="1" destOrd="0" presId="urn:microsoft.com/office/officeart/2005/8/layout/process1"/>
    <dgm:cxn modelId="{1F5B66EA-D659-410A-B94F-97EF6DD44226}" type="presOf" srcId="{EC412848-6D19-4D93-8C7E-6CB350D2BD46}" destId="{80441726-B5E7-4A73-9476-1C7B40AF6CD4}" srcOrd="0" destOrd="0" presId="urn:microsoft.com/office/officeart/2005/8/layout/process1"/>
    <dgm:cxn modelId="{771B2CCC-BCF0-49BB-AC7C-196457082986}" type="presOf" srcId="{4541553B-E07D-4FD9-8237-E94D8F7F3EDD}" destId="{58F2A0B1-8D92-4879-879A-5CB772CECBF8}" srcOrd="0" destOrd="0" presId="urn:microsoft.com/office/officeart/2005/8/layout/process1"/>
    <dgm:cxn modelId="{87262E86-26C7-4FD1-8F59-CF05173E333F}" srcId="{27861CA9-4BE4-4968-8A45-60AAB12DB285}" destId="{EC412848-6D19-4D93-8C7E-6CB350D2BD46}" srcOrd="3" destOrd="0" parTransId="{4B25807C-9C31-4798-ABB6-C95B47F33091}" sibTransId="{4541553B-E07D-4FD9-8237-E94D8F7F3EDD}"/>
    <dgm:cxn modelId="{6B61E99E-A68C-482E-9363-62869C23C6A7}" type="presOf" srcId="{F457A445-60CC-4A49-A8B0-C0628663F8FB}" destId="{6E85E840-0688-43F8-B551-FAEE172AAE38}" srcOrd="0" destOrd="0" presId="urn:microsoft.com/office/officeart/2005/8/layout/process1"/>
    <dgm:cxn modelId="{F0F4236E-8290-4927-A728-EA376A8BA6C3}" type="presOf" srcId="{27861CA9-4BE4-4968-8A45-60AAB12DB285}" destId="{3BFA3E6B-C0A3-403C-89CA-2D16AF55C0E1}" srcOrd="0" destOrd="0" presId="urn:microsoft.com/office/officeart/2005/8/layout/process1"/>
    <dgm:cxn modelId="{D50EC4BD-E1E9-4CE9-B527-E4EE71F05750}" type="presOf" srcId="{6EDD14AA-99B4-40E4-B8CE-322F7E886EF3}" destId="{5AD0B641-CE1A-434D-8B9D-4BF1FB8E3C60}" srcOrd="1" destOrd="0" presId="urn:microsoft.com/office/officeart/2005/8/layout/process1"/>
    <dgm:cxn modelId="{D82A0A50-813E-481D-84A7-E850208349C1}" srcId="{27861CA9-4BE4-4968-8A45-60AAB12DB285}" destId="{6E92073A-937A-4B32-9C04-A3EFDA88DF68}" srcOrd="2" destOrd="0" parTransId="{E4BA42EB-A620-4CF5-AD1A-FF3D3FEE6BAF}" sibTransId="{F457A445-60CC-4A49-A8B0-C0628663F8FB}"/>
    <dgm:cxn modelId="{294FA426-EDE9-4F31-B156-F3339AF10CB3}" type="presParOf" srcId="{3BFA3E6B-C0A3-403C-89CA-2D16AF55C0E1}" destId="{8855351F-9776-4A76-B823-64BE705F07FE}" srcOrd="0" destOrd="0" presId="urn:microsoft.com/office/officeart/2005/8/layout/process1"/>
    <dgm:cxn modelId="{7330752C-13E9-42B8-B9A9-D17325D9C150}" type="presParOf" srcId="{3BFA3E6B-C0A3-403C-89CA-2D16AF55C0E1}" destId="{39C81E73-5FA0-411F-A6E4-E4C2C6E57A30}" srcOrd="1" destOrd="0" presId="urn:microsoft.com/office/officeart/2005/8/layout/process1"/>
    <dgm:cxn modelId="{7BEBE641-3C5D-4F7D-83B4-8504E14B8C3F}" type="presParOf" srcId="{39C81E73-5FA0-411F-A6E4-E4C2C6E57A30}" destId="{B300A7E7-5862-467C-88BB-4DD596A00D0D}" srcOrd="0" destOrd="0" presId="urn:microsoft.com/office/officeart/2005/8/layout/process1"/>
    <dgm:cxn modelId="{A3D90252-9FEF-408A-B428-9C1AE260A9DB}" type="presParOf" srcId="{3BFA3E6B-C0A3-403C-89CA-2D16AF55C0E1}" destId="{5FB5AE01-77E6-49A7-A395-19F7A9C44506}" srcOrd="2" destOrd="0" presId="urn:microsoft.com/office/officeart/2005/8/layout/process1"/>
    <dgm:cxn modelId="{06499AD5-E27F-4726-AC52-B3935DF9E37B}" type="presParOf" srcId="{3BFA3E6B-C0A3-403C-89CA-2D16AF55C0E1}" destId="{BE6E5E9A-50E8-4643-8860-58F5B2E6927E}" srcOrd="3" destOrd="0" presId="urn:microsoft.com/office/officeart/2005/8/layout/process1"/>
    <dgm:cxn modelId="{3D627C9A-AEE6-4290-8D0D-639E4D3C3487}" type="presParOf" srcId="{BE6E5E9A-50E8-4643-8860-58F5B2E6927E}" destId="{5AD0B641-CE1A-434D-8B9D-4BF1FB8E3C60}" srcOrd="0" destOrd="0" presId="urn:microsoft.com/office/officeart/2005/8/layout/process1"/>
    <dgm:cxn modelId="{41497B02-C01F-4504-ACFA-4D6B4009F86F}" type="presParOf" srcId="{3BFA3E6B-C0A3-403C-89CA-2D16AF55C0E1}" destId="{EDD30547-777A-41E8-91AA-494009399D6F}" srcOrd="4" destOrd="0" presId="urn:microsoft.com/office/officeart/2005/8/layout/process1"/>
    <dgm:cxn modelId="{4267D909-D440-410C-A034-87232D59F438}" type="presParOf" srcId="{3BFA3E6B-C0A3-403C-89CA-2D16AF55C0E1}" destId="{6E85E840-0688-43F8-B551-FAEE172AAE38}" srcOrd="5" destOrd="0" presId="urn:microsoft.com/office/officeart/2005/8/layout/process1"/>
    <dgm:cxn modelId="{93067BC2-AABD-452F-BF1D-3D4AFA6EF043}" type="presParOf" srcId="{6E85E840-0688-43F8-B551-FAEE172AAE38}" destId="{6DD4FEC6-F528-4134-B5EF-DB163820D7DB}" srcOrd="0" destOrd="0" presId="urn:microsoft.com/office/officeart/2005/8/layout/process1"/>
    <dgm:cxn modelId="{194A45F9-63CF-4A92-8E2F-817FF59A11AD}" type="presParOf" srcId="{3BFA3E6B-C0A3-403C-89CA-2D16AF55C0E1}" destId="{80441726-B5E7-4A73-9476-1C7B40AF6CD4}" srcOrd="6" destOrd="0" presId="urn:microsoft.com/office/officeart/2005/8/layout/process1"/>
    <dgm:cxn modelId="{D9A85529-1B0C-4943-A363-27A8D85381D3}" type="presParOf" srcId="{3BFA3E6B-C0A3-403C-89CA-2D16AF55C0E1}" destId="{58F2A0B1-8D92-4879-879A-5CB772CECBF8}" srcOrd="7" destOrd="0" presId="urn:microsoft.com/office/officeart/2005/8/layout/process1"/>
    <dgm:cxn modelId="{90972A39-844B-455C-99D1-7E3794DA6F42}" type="presParOf" srcId="{58F2A0B1-8D92-4879-879A-5CB772CECBF8}" destId="{ED1FC189-6DF4-4DD4-8282-900AA36FE964}" srcOrd="0" destOrd="0" presId="urn:microsoft.com/office/officeart/2005/8/layout/process1"/>
    <dgm:cxn modelId="{DDB374C5-04A8-4DB8-842D-161D7747A808}" type="presParOf" srcId="{3BFA3E6B-C0A3-403C-89CA-2D16AF55C0E1}" destId="{1C6A3200-5C45-4FC9-AE14-84ED06BAD7A5}"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7861CA9-4BE4-4968-8A45-60AAB12DB285}" type="doc">
      <dgm:prSet loTypeId="urn:microsoft.com/office/officeart/2005/8/layout/process1" loCatId="process" qsTypeId="urn:microsoft.com/office/officeart/2005/8/quickstyle/simple1" qsCatId="simple" csTypeId="urn:microsoft.com/office/officeart/2005/8/colors/accent1_2" csCatId="accent1" phldr="1"/>
      <dgm:spPr/>
    </dgm:pt>
    <dgm:pt modelId="{7A26DB79-B24D-49B5-97F1-90066709DE9B}">
      <dgm:prSet phldrT="[Text]"/>
      <dgm:spPr>
        <a:solidFill>
          <a:srgbClr val="FFC000"/>
        </a:solidFill>
      </dgm:spPr>
      <dgm:t>
        <a:bodyPr/>
        <a:lstStyle/>
        <a:p>
          <a:r>
            <a:rPr lang="sv-SE" dirty="0" smtClean="0"/>
            <a:t>Intro</a:t>
          </a:r>
          <a:endParaRPr lang="sv-SE" dirty="0"/>
        </a:p>
      </dgm:t>
    </dgm:pt>
    <dgm:pt modelId="{6E6EFF5A-FCA8-44B3-B3F2-E7F19D2ED20A}" type="parTrans" cxnId="{7EAEE023-C100-4878-A073-D2AD22C8189D}">
      <dgm:prSet/>
      <dgm:spPr/>
      <dgm:t>
        <a:bodyPr/>
        <a:lstStyle/>
        <a:p>
          <a:endParaRPr lang="sv-SE"/>
        </a:p>
      </dgm:t>
    </dgm:pt>
    <dgm:pt modelId="{E154452F-AC82-4B8F-80D1-7995E0EFD91A}" type="sibTrans" cxnId="{7EAEE023-C100-4878-A073-D2AD22C8189D}">
      <dgm:prSet/>
      <dgm:spPr/>
      <dgm:t>
        <a:bodyPr/>
        <a:lstStyle/>
        <a:p>
          <a:endParaRPr lang="sv-SE"/>
        </a:p>
      </dgm:t>
    </dgm:pt>
    <dgm:pt modelId="{0C53A7B7-95CB-4D0A-A6D7-91B68D7E2EFC}">
      <dgm:prSet phldrT="[Text]"/>
      <dgm:spPr/>
      <dgm:t>
        <a:bodyPr/>
        <a:lstStyle/>
        <a:p>
          <a:r>
            <a:rPr lang="sv-SE" dirty="0" smtClean="0"/>
            <a:t>Mätsystem</a:t>
          </a:r>
          <a:endParaRPr lang="sv-SE" dirty="0"/>
        </a:p>
      </dgm:t>
    </dgm:pt>
    <dgm:pt modelId="{FBFD11E1-D289-4580-8755-0085B086F826}" type="parTrans" cxnId="{594AAA72-E343-4C0F-9DEB-C61AF9EC7ACC}">
      <dgm:prSet/>
      <dgm:spPr/>
      <dgm:t>
        <a:bodyPr/>
        <a:lstStyle/>
        <a:p>
          <a:endParaRPr lang="sv-SE"/>
        </a:p>
      </dgm:t>
    </dgm:pt>
    <dgm:pt modelId="{6EDD14AA-99B4-40E4-B8CE-322F7E886EF3}" type="sibTrans" cxnId="{594AAA72-E343-4C0F-9DEB-C61AF9EC7ACC}">
      <dgm:prSet/>
      <dgm:spPr/>
      <dgm:t>
        <a:bodyPr/>
        <a:lstStyle/>
        <a:p>
          <a:endParaRPr lang="sv-SE"/>
        </a:p>
      </dgm:t>
    </dgm:pt>
    <dgm:pt modelId="{6E92073A-937A-4B32-9C04-A3EFDA88DF68}">
      <dgm:prSet phldrT="[Text]"/>
      <dgm:spPr/>
      <dgm:t>
        <a:bodyPr/>
        <a:lstStyle/>
        <a:p>
          <a:r>
            <a:rPr lang="sv-SE" dirty="0" smtClean="0"/>
            <a:t>MSA</a:t>
          </a:r>
          <a:endParaRPr lang="sv-SE" dirty="0"/>
        </a:p>
      </dgm:t>
    </dgm:pt>
    <dgm:pt modelId="{E4BA42EB-A620-4CF5-AD1A-FF3D3FEE6BAF}" type="parTrans" cxnId="{D82A0A50-813E-481D-84A7-E850208349C1}">
      <dgm:prSet/>
      <dgm:spPr/>
      <dgm:t>
        <a:bodyPr/>
        <a:lstStyle/>
        <a:p>
          <a:endParaRPr lang="sv-SE"/>
        </a:p>
      </dgm:t>
    </dgm:pt>
    <dgm:pt modelId="{F457A445-60CC-4A49-A8B0-C0628663F8FB}" type="sibTrans" cxnId="{D82A0A50-813E-481D-84A7-E850208349C1}">
      <dgm:prSet/>
      <dgm:spPr/>
      <dgm:t>
        <a:bodyPr/>
        <a:lstStyle/>
        <a:p>
          <a:endParaRPr lang="sv-SE"/>
        </a:p>
      </dgm:t>
    </dgm:pt>
    <dgm:pt modelId="{EC412848-6D19-4D93-8C7E-6CB350D2BD46}">
      <dgm:prSet phldrT="[Text]"/>
      <dgm:spPr/>
      <dgm:t>
        <a:bodyPr/>
        <a:lstStyle/>
        <a:p>
          <a:r>
            <a:rPr lang="sv-SE" dirty="0" smtClean="0"/>
            <a:t>Algoritm</a:t>
          </a:r>
          <a:endParaRPr lang="sv-SE" dirty="0"/>
        </a:p>
      </dgm:t>
    </dgm:pt>
    <dgm:pt modelId="{4B25807C-9C31-4798-ABB6-C95B47F33091}" type="parTrans" cxnId="{87262E86-26C7-4FD1-8F59-CF05173E333F}">
      <dgm:prSet/>
      <dgm:spPr/>
      <dgm:t>
        <a:bodyPr/>
        <a:lstStyle/>
        <a:p>
          <a:endParaRPr lang="sv-SE"/>
        </a:p>
      </dgm:t>
    </dgm:pt>
    <dgm:pt modelId="{4541553B-E07D-4FD9-8237-E94D8F7F3EDD}" type="sibTrans" cxnId="{87262E86-26C7-4FD1-8F59-CF05173E333F}">
      <dgm:prSet/>
      <dgm:spPr/>
      <dgm:t>
        <a:bodyPr/>
        <a:lstStyle/>
        <a:p>
          <a:endParaRPr lang="sv-SE"/>
        </a:p>
      </dgm:t>
    </dgm:pt>
    <dgm:pt modelId="{5EBB4B96-3785-4B48-8434-0B7307B73C02}">
      <dgm:prSet phldrT="[Text]"/>
      <dgm:spPr/>
      <dgm:t>
        <a:bodyPr/>
        <a:lstStyle/>
        <a:p>
          <a:r>
            <a:rPr lang="sv-SE" dirty="0" smtClean="0"/>
            <a:t>Beräkning</a:t>
          </a:r>
          <a:endParaRPr lang="sv-SE" dirty="0"/>
        </a:p>
      </dgm:t>
    </dgm:pt>
    <dgm:pt modelId="{0DA25B14-A9CA-4BB6-89CE-8800C9E9C05F}" type="parTrans" cxnId="{B4B5CC50-B663-4928-92F0-28D25A7402D8}">
      <dgm:prSet/>
      <dgm:spPr/>
      <dgm:t>
        <a:bodyPr/>
        <a:lstStyle/>
        <a:p>
          <a:endParaRPr lang="sv-SE"/>
        </a:p>
      </dgm:t>
    </dgm:pt>
    <dgm:pt modelId="{CDDD19D8-A848-45B1-BC55-748A3005D1A0}" type="sibTrans" cxnId="{B4B5CC50-B663-4928-92F0-28D25A7402D8}">
      <dgm:prSet/>
      <dgm:spPr/>
      <dgm:t>
        <a:bodyPr/>
        <a:lstStyle/>
        <a:p>
          <a:endParaRPr lang="sv-SE"/>
        </a:p>
      </dgm:t>
    </dgm:pt>
    <dgm:pt modelId="{3BFA3E6B-C0A3-403C-89CA-2D16AF55C0E1}" type="pres">
      <dgm:prSet presAssocID="{27861CA9-4BE4-4968-8A45-60AAB12DB285}" presName="Name0" presStyleCnt="0">
        <dgm:presLayoutVars>
          <dgm:dir/>
          <dgm:resizeHandles val="exact"/>
        </dgm:presLayoutVars>
      </dgm:prSet>
      <dgm:spPr/>
    </dgm:pt>
    <dgm:pt modelId="{8855351F-9776-4A76-B823-64BE705F07FE}" type="pres">
      <dgm:prSet presAssocID="{7A26DB79-B24D-49B5-97F1-90066709DE9B}" presName="node" presStyleLbl="node1" presStyleIdx="0" presStyleCnt="5">
        <dgm:presLayoutVars>
          <dgm:bulletEnabled val="1"/>
        </dgm:presLayoutVars>
      </dgm:prSet>
      <dgm:spPr/>
      <dgm:t>
        <a:bodyPr/>
        <a:lstStyle/>
        <a:p>
          <a:endParaRPr lang="sv-SE"/>
        </a:p>
      </dgm:t>
    </dgm:pt>
    <dgm:pt modelId="{39C81E73-5FA0-411F-A6E4-E4C2C6E57A30}" type="pres">
      <dgm:prSet presAssocID="{E154452F-AC82-4B8F-80D1-7995E0EFD91A}" presName="sibTrans" presStyleLbl="sibTrans2D1" presStyleIdx="0" presStyleCnt="4"/>
      <dgm:spPr/>
      <dgm:t>
        <a:bodyPr/>
        <a:lstStyle/>
        <a:p>
          <a:endParaRPr lang="sv-SE"/>
        </a:p>
      </dgm:t>
    </dgm:pt>
    <dgm:pt modelId="{B300A7E7-5862-467C-88BB-4DD596A00D0D}" type="pres">
      <dgm:prSet presAssocID="{E154452F-AC82-4B8F-80D1-7995E0EFD91A}" presName="connectorText" presStyleLbl="sibTrans2D1" presStyleIdx="0" presStyleCnt="4"/>
      <dgm:spPr/>
      <dgm:t>
        <a:bodyPr/>
        <a:lstStyle/>
        <a:p>
          <a:endParaRPr lang="sv-SE"/>
        </a:p>
      </dgm:t>
    </dgm:pt>
    <dgm:pt modelId="{5FB5AE01-77E6-49A7-A395-19F7A9C44506}" type="pres">
      <dgm:prSet presAssocID="{0C53A7B7-95CB-4D0A-A6D7-91B68D7E2EFC}" presName="node" presStyleLbl="node1" presStyleIdx="1" presStyleCnt="5">
        <dgm:presLayoutVars>
          <dgm:bulletEnabled val="1"/>
        </dgm:presLayoutVars>
      </dgm:prSet>
      <dgm:spPr/>
      <dgm:t>
        <a:bodyPr/>
        <a:lstStyle/>
        <a:p>
          <a:endParaRPr lang="sv-SE"/>
        </a:p>
      </dgm:t>
    </dgm:pt>
    <dgm:pt modelId="{BE6E5E9A-50E8-4643-8860-58F5B2E6927E}" type="pres">
      <dgm:prSet presAssocID="{6EDD14AA-99B4-40E4-B8CE-322F7E886EF3}" presName="sibTrans" presStyleLbl="sibTrans2D1" presStyleIdx="1" presStyleCnt="4"/>
      <dgm:spPr/>
      <dgm:t>
        <a:bodyPr/>
        <a:lstStyle/>
        <a:p>
          <a:endParaRPr lang="sv-SE"/>
        </a:p>
      </dgm:t>
    </dgm:pt>
    <dgm:pt modelId="{5AD0B641-CE1A-434D-8B9D-4BF1FB8E3C60}" type="pres">
      <dgm:prSet presAssocID="{6EDD14AA-99B4-40E4-B8CE-322F7E886EF3}" presName="connectorText" presStyleLbl="sibTrans2D1" presStyleIdx="1" presStyleCnt="4"/>
      <dgm:spPr/>
      <dgm:t>
        <a:bodyPr/>
        <a:lstStyle/>
        <a:p>
          <a:endParaRPr lang="sv-SE"/>
        </a:p>
      </dgm:t>
    </dgm:pt>
    <dgm:pt modelId="{EDD30547-777A-41E8-91AA-494009399D6F}" type="pres">
      <dgm:prSet presAssocID="{6E92073A-937A-4B32-9C04-A3EFDA88DF68}" presName="node" presStyleLbl="node1" presStyleIdx="2" presStyleCnt="5">
        <dgm:presLayoutVars>
          <dgm:bulletEnabled val="1"/>
        </dgm:presLayoutVars>
      </dgm:prSet>
      <dgm:spPr/>
      <dgm:t>
        <a:bodyPr/>
        <a:lstStyle/>
        <a:p>
          <a:endParaRPr lang="sv-SE"/>
        </a:p>
      </dgm:t>
    </dgm:pt>
    <dgm:pt modelId="{6E85E840-0688-43F8-B551-FAEE172AAE38}" type="pres">
      <dgm:prSet presAssocID="{F457A445-60CC-4A49-A8B0-C0628663F8FB}" presName="sibTrans" presStyleLbl="sibTrans2D1" presStyleIdx="2" presStyleCnt="4"/>
      <dgm:spPr/>
      <dgm:t>
        <a:bodyPr/>
        <a:lstStyle/>
        <a:p>
          <a:endParaRPr lang="sv-SE"/>
        </a:p>
      </dgm:t>
    </dgm:pt>
    <dgm:pt modelId="{6DD4FEC6-F528-4134-B5EF-DB163820D7DB}" type="pres">
      <dgm:prSet presAssocID="{F457A445-60CC-4A49-A8B0-C0628663F8FB}" presName="connectorText" presStyleLbl="sibTrans2D1" presStyleIdx="2" presStyleCnt="4"/>
      <dgm:spPr/>
      <dgm:t>
        <a:bodyPr/>
        <a:lstStyle/>
        <a:p>
          <a:endParaRPr lang="sv-SE"/>
        </a:p>
      </dgm:t>
    </dgm:pt>
    <dgm:pt modelId="{80441726-B5E7-4A73-9476-1C7B40AF6CD4}" type="pres">
      <dgm:prSet presAssocID="{EC412848-6D19-4D93-8C7E-6CB350D2BD46}" presName="node" presStyleLbl="node1" presStyleIdx="3" presStyleCnt="5">
        <dgm:presLayoutVars>
          <dgm:bulletEnabled val="1"/>
        </dgm:presLayoutVars>
      </dgm:prSet>
      <dgm:spPr/>
      <dgm:t>
        <a:bodyPr/>
        <a:lstStyle/>
        <a:p>
          <a:endParaRPr lang="sv-SE"/>
        </a:p>
      </dgm:t>
    </dgm:pt>
    <dgm:pt modelId="{58F2A0B1-8D92-4879-879A-5CB772CECBF8}" type="pres">
      <dgm:prSet presAssocID="{4541553B-E07D-4FD9-8237-E94D8F7F3EDD}" presName="sibTrans" presStyleLbl="sibTrans2D1" presStyleIdx="3" presStyleCnt="4"/>
      <dgm:spPr/>
      <dgm:t>
        <a:bodyPr/>
        <a:lstStyle/>
        <a:p>
          <a:endParaRPr lang="sv-SE"/>
        </a:p>
      </dgm:t>
    </dgm:pt>
    <dgm:pt modelId="{ED1FC189-6DF4-4DD4-8282-900AA36FE964}" type="pres">
      <dgm:prSet presAssocID="{4541553B-E07D-4FD9-8237-E94D8F7F3EDD}" presName="connectorText" presStyleLbl="sibTrans2D1" presStyleIdx="3" presStyleCnt="4"/>
      <dgm:spPr/>
      <dgm:t>
        <a:bodyPr/>
        <a:lstStyle/>
        <a:p>
          <a:endParaRPr lang="sv-SE"/>
        </a:p>
      </dgm:t>
    </dgm:pt>
    <dgm:pt modelId="{1C6A3200-5C45-4FC9-AE14-84ED06BAD7A5}" type="pres">
      <dgm:prSet presAssocID="{5EBB4B96-3785-4B48-8434-0B7307B73C02}" presName="node" presStyleLbl="node1" presStyleIdx="4" presStyleCnt="5">
        <dgm:presLayoutVars>
          <dgm:bulletEnabled val="1"/>
        </dgm:presLayoutVars>
      </dgm:prSet>
      <dgm:spPr/>
      <dgm:t>
        <a:bodyPr/>
        <a:lstStyle/>
        <a:p>
          <a:endParaRPr lang="sv-SE"/>
        </a:p>
      </dgm:t>
    </dgm:pt>
  </dgm:ptLst>
  <dgm:cxnLst>
    <dgm:cxn modelId="{E4B18E70-21D7-407C-A3F8-EF440EE8C933}" type="presOf" srcId="{EC412848-6D19-4D93-8C7E-6CB350D2BD46}" destId="{80441726-B5E7-4A73-9476-1C7B40AF6CD4}" srcOrd="0" destOrd="0" presId="urn:microsoft.com/office/officeart/2005/8/layout/process1"/>
    <dgm:cxn modelId="{594AAA72-E343-4C0F-9DEB-C61AF9EC7ACC}" srcId="{27861CA9-4BE4-4968-8A45-60AAB12DB285}" destId="{0C53A7B7-95CB-4D0A-A6D7-91B68D7E2EFC}" srcOrd="1" destOrd="0" parTransId="{FBFD11E1-D289-4580-8755-0085B086F826}" sibTransId="{6EDD14AA-99B4-40E4-B8CE-322F7E886EF3}"/>
    <dgm:cxn modelId="{D82A0A50-813E-481D-84A7-E850208349C1}" srcId="{27861CA9-4BE4-4968-8A45-60AAB12DB285}" destId="{6E92073A-937A-4B32-9C04-A3EFDA88DF68}" srcOrd="2" destOrd="0" parTransId="{E4BA42EB-A620-4CF5-AD1A-FF3D3FEE6BAF}" sibTransId="{F457A445-60CC-4A49-A8B0-C0628663F8FB}"/>
    <dgm:cxn modelId="{7EAEE023-C100-4878-A073-D2AD22C8189D}" srcId="{27861CA9-4BE4-4968-8A45-60AAB12DB285}" destId="{7A26DB79-B24D-49B5-97F1-90066709DE9B}" srcOrd="0" destOrd="0" parTransId="{6E6EFF5A-FCA8-44B3-B3F2-E7F19D2ED20A}" sibTransId="{E154452F-AC82-4B8F-80D1-7995E0EFD91A}"/>
    <dgm:cxn modelId="{3592C474-A0FB-4B11-8951-7747FD603D97}" type="presOf" srcId="{0C53A7B7-95CB-4D0A-A6D7-91B68D7E2EFC}" destId="{5FB5AE01-77E6-49A7-A395-19F7A9C44506}" srcOrd="0" destOrd="0" presId="urn:microsoft.com/office/officeart/2005/8/layout/process1"/>
    <dgm:cxn modelId="{C4F29159-DAEE-4418-B846-094AFC6DEDD0}" type="presOf" srcId="{4541553B-E07D-4FD9-8237-E94D8F7F3EDD}" destId="{ED1FC189-6DF4-4DD4-8282-900AA36FE964}" srcOrd="1" destOrd="0" presId="urn:microsoft.com/office/officeart/2005/8/layout/process1"/>
    <dgm:cxn modelId="{87262E86-26C7-4FD1-8F59-CF05173E333F}" srcId="{27861CA9-4BE4-4968-8A45-60AAB12DB285}" destId="{EC412848-6D19-4D93-8C7E-6CB350D2BD46}" srcOrd="3" destOrd="0" parTransId="{4B25807C-9C31-4798-ABB6-C95B47F33091}" sibTransId="{4541553B-E07D-4FD9-8237-E94D8F7F3EDD}"/>
    <dgm:cxn modelId="{2037E803-2FA5-446B-8CB0-C111C51D635E}" type="presOf" srcId="{27861CA9-4BE4-4968-8A45-60AAB12DB285}" destId="{3BFA3E6B-C0A3-403C-89CA-2D16AF55C0E1}" srcOrd="0" destOrd="0" presId="urn:microsoft.com/office/officeart/2005/8/layout/process1"/>
    <dgm:cxn modelId="{ECEC4E84-B4D3-4CC2-9034-E62810898B04}" type="presOf" srcId="{7A26DB79-B24D-49B5-97F1-90066709DE9B}" destId="{8855351F-9776-4A76-B823-64BE705F07FE}" srcOrd="0" destOrd="0" presId="urn:microsoft.com/office/officeart/2005/8/layout/process1"/>
    <dgm:cxn modelId="{0B220A24-C30E-4C73-8151-0FA146FDD2A8}" type="presOf" srcId="{6EDD14AA-99B4-40E4-B8CE-322F7E886EF3}" destId="{BE6E5E9A-50E8-4643-8860-58F5B2E6927E}" srcOrd="0" destOrd="0" presId="urn:microsoft.com/office/officeart/2005/8/layout/process1"/>
    <dgm:cxn modelId="{2A3BDCDA-8984-400A-85A3-4003C799DBEC}" type="presOf" srcId="{4541553B-E07D-4FD9-8237-E94D8F7F3EDD}" destId="{58F2A0B1-8D92-4879-879A-5CB772CECBF8}" srcOrd="0" destOrd="0" presId="urn:microsoft.com/office/officeart/2005/8/layout/process1"/>
    <dgm:cxn modelId="{B96BEAD1-4271-401E-A6F2-C07B052C7531}" type="presOf" srcId="{5EBB4B96-3785-4B48-8434-0B7307B73C02}" destId="{1C6A3200-5C45-4FC9-AE14-84ED06BAD7A5}" srcOrd="0" destOrd="0" presId="urn:microsoft.com/office/officeart/2005/8/layout/process1"/>
    <dgm:cxn modelId="{EE83D093-D8EF-43E5-BE13-786E47E2E118}" type="presOf" srcId="{E154452F-AC82-4B8F-80D1-7995E0EFD91A}" destId="{B300A7E7-5862-467C-88BB-4DD596A00D0D}" srcOrd="1" destOrd="0" presId="urn:microsoft.com/office/officeart/2005/8/layout/process1"/>
    <dgm:cxn modelId="{7BB605FE-A200-4056-A1C3-07BB358ABECB}" type="presOf" srcId="{E154452F-AC82-4B8F-80D1-7995E0EFD91A}" destId="{39C81E73-5FA0-411F-A6E4-E4C2C6E57A30}" srcOrd="0" destOrd="0" presId="urn:microsoft.com/office/officeart/2005/8/layout/process1"/>
    <dgm:cxn modelId="{B4B5CC50-B663-4928-92F0-28D25A7402D8}" srcId="{27861CA9-4BE4-4968-8A45-60AAB12DB285}" destId="{5EBB4B96-3785-4B48-8434-0B7307B73C02}" srcOrd="4" destOrd="0" parTransId="{0DA25B14-A9CA-4BB6-89CE-8800C9E9C05F}" sibTransId="{CDDD19D8-A848-45B1-BC55-748A3005D1A0}"/>
    <dgm:cxn modelId="{89417370-91E7-4679-B043-FB13B05F1E5A}" type="presOf" srcId="{F457A445-60CC-4A49-A8B0-C0628663F8FB}" destId="{6E85E840-0688-43F8-B551-FAEE172AAE38}" srcOrd="0" destOrd="0" presId="urn:microsoft.com/office/officeart/2005/8/layout/process1"/>
    <dgm:cxn modelId="{8ECDC490-B41D-4EF2-A378-DC7998ACC705}" type="presOf" srcId="{F457A445-60CC-4A49-A8B0-C0628663F8FB}" destId="{6DD4FEC6-F528-4134-B5EF-DB163820D7DB}" srcOrd="1" destOrd="0" presId="urn:microsoft.com/office/officeart/2005/8/layout/process1"/>
    <dgm:cxn modelId="{2188D3E0-8E6F-4136-BCDF-52259CAF0687}" type="presOf" srcId="{6EDD14AA-99B4-40E4-B8CE-322F7E886EF3}" destId="{5AD0B641-CE1A-434D-8B9D-4BF1FB8E3C60}" srcOrd="1" destOrd="0" presId="urn:microsoft.com/office/officeart/2005/8/layout/process1"/>
    <dgm:cxn modelId="{A222C7B2-A223-4AFF-91C8-A92483F0CBC0}" type="presOf" srcId="{6E92073A-937A-4B32-9C04-A3EFDA88DF68}" destId="{EDD30547-777A-41E8-91AA-494009399D6F}" srcOrd="0" destOrd="0" presId="urn:microsoft.com/office/officeart/2005/8/layout/process1"/>
    <dgm:cxn modelId="{5F090202-1507-4ABC-A9AE-02AAE4E0B114}" type="presParOf" srcId="{3BFA3E6B-C0A3-403C-89CA-2D16AF55C0E1}" destId="{8855351F-9776-4A76-B823-64BE705F07FE}" srcOrd="0" destOrd="0" presId="urn:microsoft.com/office/officeart/2005/8/layout/process1"/>
    <dgm:cxn modelId="{7D35992D-D917-4579-8CE9-2034B3855915}" type="presParOf" srcId="{3BFA3E6B-C0A3-403C-89CA-2D16AF55C0E1}" destId="{39C81E73-5FA0-411F-A6E4-E4C2C6E57A30}" srcOrd="1" destOrd="0" presId="urn:microsoft.com/office/officeart/2005/8/layout/process1"/>
    <dgm:cxn modelId="{F1BEDE99-82D3-45D7-B395-B248E329E85B}" type="presParOf" srcId="{39C81E73-5FA0-411F-A6E4-E4C2C6E57A30}" destId="{B300A7E7-5862-467C-88BB-4DD596A00D0D}" srcOrd="0" destOrd="0" presId="urn:microsoft.com/office/officeart/2005/8/layout/process1"/>
    <dgm:cxn modelId="{17B7EC41-0A84-4123-8C00-53A5F70B5A4E}" type="presParOf" srcId="{3BFA3E6B-C0A3-403C-89CA-2D16AF55C0E1}" destId="{5FB5AE01-77E6-49A7-A395-19F7A9C44506}" srcOrd="2" destOrd="0" presId="urn:microsoft.com/office/officeart/2005/8/layout/process1"/>
    <dgm:cxn modelId="{88B8BD83-8094-4F9B-8FDE-E52328FCC5BB}" type="presParOf" srcId="{3BFA3E6B-C0A3-403C-89CA-2D16AF55C0E1}" destId="{BE6E5E9A-50E8-4643-8860-58F5B2E6927E}" srcOrd="3" destOrd="0" presId="urn:microsoft.com/office/officeart/2005/8/layout/process1"/>
    <dgm:cxn modelId="{433C45F6-F46C-4F69-9796-8A138DC25B01}" type="presParOf" srcId="{BE6E5E9A-50E8-4643-8860-58F5B2E6927E}" destId="{5AD0B641-CE1A-434D-8B9D-4BF1FB8E3C60}" srcOrd="0" destOrd="0" presId="urn:microsoft.com/office/officeart/2005/8/layout/process1"/>
    <dgm:cxn modelId="{83B21648-DF2C-488E-9B7A-48DE1BB5C44A}" type="presParOf" srcId="{3BFA3E6B-C0A3-403C-89CA-2D16AF55C0E1}" destId="{EDD30547-777A-41E8-91AA-494009399D6F}" srcOrd="4" destOrd="0" presId="urn:microsoft.com/office/officeart/2005/8/layout/process1"/>
    <dgm:cxn modelId="{5C2FCF9F-EF51-4186-892D-0066C4765808}" type="presParOf" srcId="{3BFA3E6B-C0A3-403C-89CA-2D16AF55C0E1}" destId="{6E85E840-0688-43F8-B551-FAEE172AAE38}" srcOrd="5" destOrd="0" presId="urn:microsoft.com/office/officeart/2005/8/layout/process1"/>
    <dgm:cxn modelId="{56A5EBE2-A464-4E14-B7C2-33F49F8EAA19}" type="presParOf" srcId="{6E85E840-0688-43F8-B551-FAEE172AAE38}" destId="{6DD4FEC6-F528-4134-B5EF-DB163820D7DB}" srcOrd="0" destOrd="0" presId="urn:microsoft.com/office/officeart/2005/8/layout/process1"/>
    <dgm:cxn modelId="{086687B9-FF62-4C87-BE37-6A430BF8A511}" type="presParOf" srcId="{3BFA3E6B-C0A3-403C-89CA-2D16AF55C0E1}" destId="{80441726-B5E7-4A73-9476-1C7B40AF6CD4}" srcOrd="6" destOrd="0" presId="urn:microsoft.com/office/officeart/2005/8/layout/process1"/>
    <dgm:cxn modelId="{741B6047-DFC3-4832-ADB5-6D54F138D0C4}" type="presParOf" srcId="{3BFA3E6B-C0A3-403C-89CA-2D16AF55C0E1}" destId="{58F2A0B1-8D92-4879-879A-5CB772CECBF8}" srcOrd="7" destOrd="0" presId="urn:microsoft.com/office/officeart/2005/8/layout/process1"/>
    <dgm:cxn modelId="{D402AF01-F5DB-4A6E-B939-5214852F9F7D}" type="presParOf" srcId="{58F2A0B1-8D92-4879-879A-5CB772CECBF8}" destId="{ED1FC189-6DF4-4DD4-8282-900AA36FE964}" srcOrd="0" destOrd="0" presId="urn:microsoft.com/office/officeart/2005/8/layout/process1"/>
    <dgm:cxn modelId="{B1CFAB46-B688-4944-9BFC-97A854F5EE09}" type="presParOf" srcId="{3BFA3E6B-C0A3-403C-89CA-2D16AF55C0E1}" destId="{1C6A3200-5C45-4FC9-AE14-84ED06BAD7A5}"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7861CA9-4BE4-4968-8A45-60AAB12DB285}" type="doc">
      <dgm:prSet loTypeId="urn:microsoft.com/office/officeart/2005/8/layout/process1" loCatId="process" qsTypeId="urn:microsoft.com/office/officeart/2005/8/quickstyle/simple1" qsCatId="simple" csTypeId="urn:microsoft.com/office/officeart/2005/8/colors/accent1_2" csCatId="accent1" phldr="1"/>
      <dgm:spPr/>
    </dgm:pt>
    <dgm:pt modelId="{7A26DB79-B24D-49B5-97F1-90066709DE9B}">
      <dgm:prSet phldrT="[Text]"/>
      <dgm:spPr>
        <a:solidFill>
          <a:srgbClr val="FFC000"/>
        </a:solidFill>
      </dgm:spPr>
      <dgm:t>
        <a:bodyPr/>
        <a:lstStyle/>
        <a:p>
          <a:r>
            <a:rPr lang="sv-SE" dirty="0" smtClean="0"/>
            <a:t>Intro</a:t>
          </a:r>
          <a:endParaRPr lang="sv-SE" dirty="0"/>
        </a:p>
      </dgm:t>
    </dgm:pt>
    <dgm:pt modelId="{6E6EFF5A-FCA8-44B3-B3F2-E7F19D2ED20A}" type="parTrans" cxnId="{7EAEE023-C100-4878-A073-D2AD22C8189D}">
      <dgm:prSet/>
      <dgm:spPr/>
      <dgm:t>
        <a:bodyPr/>
        <a:lstStyle/>
        <a:p>
          <a:endParaRPr lang="sv-SE"/>
        </a:p>
      </dgm:t>
    </dgm:pt>
    <dgm:pt modelId="{E154452F-AC82-4B8F-80D1-7995E0EFD91A}" type="sibTrans" cxnId="{7EAEE023-C100-4878-A073-D2AD22C8189D}">
      <dgm:prSet/>
      <dgm:spPr/>
      <dgm:t>
        <a:bodyPr/>
        <a:lstStyle/>
        <a:p>
          <a:endParaRPr lang="sv-SE"/>
        </a:p>
      </dgm:t>
    </dgm:pt>
    <dgm:pt modelId="{0C53A7B7-95CB-4D0A-A6D7-91B68D7E2EFC}">
      <dgm:prSet phldrT="[Text]"/>
      <dgm:spPr>
        <a:gradFill rotWithShape="0">
          <a:gsLst>
            <a:gs pos="49000">
              <a:srgbClr val="FFC000"/>
            </a:gs>
            <a:gs pos="50000">
              <a:schemeClr val="accent1">
                <a:tint val="44500"/>
                <a:satMod val="160000"/>
              </a:schemeClr>
            </a:gs>
            <a:gs pos="51000">
              <a:schemeClr val="accent1"/>
            </a:gs>
          </a:gsLst>
          <a:lin ang="0" scaled="0"/>
        </a:gradFill>
      </dgm:spPr>
      <dgm:t>
        <a:bodyPr/>
        <a:lstStyle/>
        <a:p>
          <a:r>
            <a:rPr lang="sv-SE" dirty="0" smtClean="0"/>
            <a:t>Mätsystem</a:t>
          </a:r>
          <a:endParaRPr lang="sv-SE" dirty="0"/>
        </a:p>
      </dgm:t>
    </dgm:pt>
    <dgm:pt modelId="{FBFD11E1-D289-4580-8755-0085B086F826}" type="parTrans" cxnId="{594AAA72-E343-4C0F-9DEB-C61AF9EC7ACC}">
      <dgm:prSet/>
      <dgm:spPr/>
      <dgm:t>
        <a:bodyPr/>
        <a:lstStyle/>
        <a:p>
          <a:endParaRPr lang="sv-SE"/>
        </a:p>
      </dgm:t>
    </dgm:pt>
    <dgm:pt modelId="{6EDD14AA-99B4-40E4-B8CE-322F7E886EF3}" type="sibTrans" cxnId="{594AAA72-E343-4C0F-9DEB-C61AF9EC7ACC}">
      <dgm:prSet/>
      <dgm:spPr/>
      <dgm:t>
        <a:bodyPr/>
        <a:lstStyle/>
        <a:p>
          <a:endParaRPr lang="sv-SE"/>
        </a:p>
      </dgm:t>
    </dgm:pt>
    <dgm:pt modelId="{6E92073A-937A-4B32-9C04-A3EFDA88DF68}">
      <dgm:prSet phldrT="[Text]"/>
      <dgm:spPr/>
      <dgm:t>
        <a:bodyPr/>
        <a:lstStyle/>
        <a:p>
          <a:r>
            <a:rPr lang="sv-SE" dirty="0" smtClean="0"/>
            <a:t>MSA</a:t>
          </a:r>
          <a:endParaRPr lang="sv-SE" dirty="0"/>
        </a:p>
      </dgm:t>
    </dgm:pt>
    <dgm:pt modelId="{E4BA42EB-A620-4CF5-AD1A-FF3D3FEE6BAF}" type="parTrans" cxnId="{D82A0A50-813E-481D-84A7-E850208349C1}">
      <dgm:prSet/>
      <dgm:spPr/>
      <dgm:t>
        <a:bodyPr/>
        <a:lstStyle/>
        <a:p>
          <a:endParaRPr lang="sv-SE"/>
        </a:p>
      </dgm:t>
    </dgm:pt>
    <dgm:pt modelId="{F457A445-60CC-4A49-A8B0-C0628663F8FB}" type="sibTrans" cxnId="{D82A0A50-813E-481D-84A7-E850208349C1}">
      <dgm:prSet/>
      <dgm:spPr/>
      <dgm:t>
        <a:bodyPr/>
        <a:lstStyle/>
        <a:p>
          <a:endParaRPr lang="sv-SE"/>
        </a:p>
      </dgm:t>
    </dgm:pt>
    <dgm:pt modelId="{EC412848-6D19-4D93-8C7E-6CB350D2BD46}">
      <dgm:prSet phldrT="[Text]"/>
      <dgm:spPr/>
      <dgm:t>
        <a:bodyPr/>
        <a:lstStyle/>
        <a:p>
          <a:r>
            <a:rPr lang="sv-SE" dirty="0" smtClean="0"/>
            <a:t>Algoritm</a:t>
          </a:r>
          <a:endParaRPr lang="sv-SE" dirty="0"/>
        </a:p>
      </dgm:t>
    </dgm:pt>
    <dgm:pt modelId="{4B25807C-9C31-4798-ABB6-C95B47F33091}" type="parTrans" cxnId="{87262E86-26C7-4FD1-8F59-CF05173E333F}">
      <dgm:prSet/>
      <dgm:spPr/>
      <dgm:t>
        <a:bodyPr/>
        <a:lstStyle/>
        <a:p>
          <a:endParaRPr lang="sv-SE"/>
        </a:p>
      </dgm:t>
    </dgm:pt>
    <dgm:pt modelId="{4541553B-E07D-4FD9-8237-E94D8F7F3EDD}" type="sibTrans" cxnId="{87262E86-26C7-4FD1-8F59-CF05173E333F}">
      <dgm:prSet/>
      <dgm:spPr/>
      <dgm:t>
        <a:bodyPr/>
        <a:lstStyle/>
        <a:p>
          <a:endParaRPr lang="sv-SE"/>
        </a:p>
      </dgm:t>
    </dgm:pt>
    <dgm:pt modelId="{5EBB4B96-3785-4B48-8434-0B7307B73C02}">
      <dgm:prSet phldrT="[Text]"/>
      <dgm:spPr/>
      <dgm:t>
        <a:bodyPr/>
        <a:lstStyle/>
        <a:p>
          <a:r>
            <a:rPr lang="sv-SE" dirty="0" smtClean="0"/>
            <a:t>Beräkning</a:t>
          </a:r>
          <a:endParaRPr lang="sv-SE" dirty="0"/>
        </a:p>
      </dgm:t>
    </dgm:pt>
    <dgm:pt modelId="{0DA25B14-A9CA-4BB6-89CE-8800C9E9C05F}" type="parTrans" cxnId="{B4B5CC50-B663-4928-92F0-28D25A7402D8}">
      <dgm:prSet/>
      <dgm:spPr/>
      <dgm:t>
        <a:bodyPr/>
        <a:lstStyle/>
        <a:p>
          <a:endParaRPr lang="sv-SE"/>
        </a:p>
      </dgm:t>
    </dgm:pt>
    <dgm:pt modelId="{CDDD19D8-A848-45B1-BC55-748A3005D1A0}" type="sibTrans" cxnId="{B4B5CC50-B663-4928-92F0-28D25A7402D8}">
      <dgm:prSet/>
      <dgm:spPr/>
      <dgm:t>
        <a:bodyPr/>
        <a:lstStyle/>
        <a:p>
          <a:endParaRPr lang="sv-SE"/>
        </a:p>
      </dgm:t>
    </dgm:pt>
    <dgm:pt modelId="{3BFA3E6B-C0A3-403C-89CA-2D16AF55C0E1}" type="pres">
      <dgm:prSet presAssocID="{27861CA9-4BE4-4968-8A45-60AAB12DB285}" presName="Name0" presStyleCnt="0">
        <dgm:presLayoutVars>
          <dgm:dir/>
          <dgm:resizeHandles val="exact"/>
        </dgm:presLayoutVars>
      </dgm:prSet>
      <dgm:spPr/>
    </dgm:pt>
    <dgm:pt modelId="{8855351F-9776-4A76-B823-64BE705F07FE}" type="pres">
      <dgm:prSet presAssocID="{7A26DB79-B24D-49B5-97F1-90066709DE9B}" presName="node" presStyleLbl="node1" presStyleIdx="0" presStyleCnt="5">
        <dgm:presLayoutVars>
          <dgm:bulletEnabled val="1"/>
        </dgm:presLayoutVars>
      </dgm:prSet>
      <dgm:spPr/>
      <dgm:t>
        <a:bodyPr/>
        <a:lstStyle/>
        <a:p>
          <a:endParaRPr lang="sv-SE"/>
        </a:p>
      </dgm:t>
    </dgm:pt>
    <dgm:pt modelId="{39C81E73-5FA0-411F-A6E4-E4C2C6E57A30}" type="pres">
      <dgm:prSet presAssocID="{E154452F-AC82-4B8F-80D1-7995E0EFD91A}" presName="sibTrans" presStyleLbl="sibTrans2D1" presStyleIdx="0" presStyleCnt="4"/>
      <dgm:spPr/>
      <dgm:t>
        <a:bodyPr/>
        <a:lstStyle/>
        <a:p>
          <a:endParaRPr lang="sv-SE"/>
        </a:p>
      </dgm:t>
    </dgm:pt>
    <dgm:pt modelId="{B300A7E7-5862-467C-88BB-4DD596A00D0D}" type="pres">
      <dgm:prSet presAssocID="{E154452F-AC82-4B8F-80D1-7995E0EFD91A}" presName="connectorText" presStyleLbl="sibTrans2D1" presStyleIdx="0" presStyleCnt="4"/>
      <dgm:spPr/>
      <dgm:t>
        <a:bodyPr/>
        <a:lstStyle/>
        <a:p>
          <a:endParaRPr lang="sv-SE"/>
        </a:p>
      </dgm:t>
    </dgm:pt>
    <dgm:pt modelId="{5FB5AE01-77E6-49A7-A395-19F7A9C44506}" type="pres">
      <dgm:prSet presAssocID="{0C53A7B7-95CB-4D0A-A6D7-91B68D7E2EFC}" presName="node" presStyleLbl="node1" presStyleIdx="1" presStyleCnt="5">
        <dgm:presLayoutVars>
          <dgm:bulletEnabled val="1"/>
        </dgm:presLayoutVars>
      </dgm:prSet>
      <dgm:spPr/>
      <dgm:t>
        <a:bodyPr/>
        <a:lstStyle/>
        <a:p>
          <a:endParaRPr lang="sv-SE"/>
        </a:p>
      </dgm:t>
    </dgm:pt>
    <dgm:pt modelId="{BE6E5E9A-50E8-4643-8860-58F5B2E6927E}" type="pres">
      <dgm:prSet presAssocID="{6EDD14AA-99B4-40E4-B8CE-322F7E886EF3}" presName="sibTrans" presStyleLbl="sibTrans2D1" presStyleIdx="1" presStyleCnt="4"/>
      <dgm:spPr/>
      <dgm:t>
        <a:bodyPr/>
        <a:lstStyle/>
        <a:p>
          <a:endParaRPr lang="sv-SE"/>
        </a:p>
      </dgm:t>
    </dgm:pt>
    <dgm:pt modelId="{5AD0B641-CE1A-434D-8B9D-4BF1FB8E3C60}" type="pres">
      <dgm:prSet presAssocID="{6EDD14AA-99B4-40E4-B8CE-322F7E886EF3}" presName="connectorText" presStyleLbl="sibTrans2D1" presStyleIdx="1" presStyleCnt="4"/>
      <dgm:spPr/>
      <dgm:t>
        <a:bodyPr/>
        <a:lstStyle/>
        <a:p>
          <a:endParaRPr lang="sv-SE"/>
        </a:p>
      </dgm:t>
    </dgm:pt>
    <dgm:pt modelId="{EDD30547-777A-41E8-91AA-494009399D6F}" type="pres">
      <dgm:prSet presAssocID="{6E92073A-937A-4B32-9C04-A3EFDA88DF68}" presName="node" presStyleLbl="node1" presStyleIdx="2" presStyleCnt="5">
        <dgm:presLayoutVars>
          <dgm:bulletEnabled val="1"/>
        </dgm:presLayoutVars>
      </dgm:prSet>
      <dgm:spPr/>
      <dgm:t>
        <a:bodyPr/>
        <a:lstStyle/>
        <a:p>
          <a:endParaRPr lang="sv-SE"/>
        </a:p>
      </dgm:t>
    </dgm:pt>
    <dgm:pt modelId="{6E85E840-0688-43F8-B551-FAEE172AAE38}" type="pres">
      <dgm:prSet presAssocID="{F457A445-60CC-4A49-A8B0-C0628663F8FB}" presName="sibTrans" presStyleLbl="sibTrans2D1" presStyleIdx="2" presStyleCnt="4"/>
      <dgm:spPr/>
      <dgm:t>
        <a:bodyPr/>
        <a:lstStyle/>
        <a:p>
          <a:endParaRPr lang="sv-SE"/>
        </a:p>
      </dgm:t>
    </dgm:pt>
    <dgm:pt modelId="{6DD4FEC6-F528-4134-B5EF-DB163820D7DB}" type="pres">
      <dgm:prSet presAssocID="{F457A445-60CC-4A49-A8B0-C0628663F8FB}" presName="connectorText" presStyleLbl="sibTrans2D1" presStyleIdx="2" presStyleCnt="4"/>
      <dgm:spPr/>
      <dgm:t>
        <a:bodyPr/>
        <a:lstStyle/>
        <a:p>
          <a:endParaRPr lang="sv-SE"/>
        </a:p>
      </dgm:t>
    </dgm:pt>
    <dgm:pt modelId="{80441726-B5E7-4A73-9476-1C7B40AF6CD4}" type="pres">
      <dgm:prSet presAssocID="{EC412848-6D19-4D93-8C7E-6CB350D2BD46}" presName="node" presStyleLbl="node1" presStyleIdx="3" presStyleCnt="5">
        <dgm:presLayoutVars>
          <dgm:bulletEnabled val="1"/>
        </dgm:presLayoutVars>
      </dgm:prSet>
      <dgm:spPr/>
      <dgm:t>
        <a:bodyPr/>
        <a:lstStyle/>
        <a:p>
          <a:endParaRPr lang="sv-SE"/>
        </a:p>
      </dgm:t>
    </dgm:pt>
    <dgm:pt modelId="{58F2A0B1-8D92-4879-879A-5CB772CECBF8}" type="pres">
      <dgm:prSet presAssocID="{4541553B-E07D-4FD9-8237-E94D8F7F3EDD}" presName="sibTrans" presStyleLbl="sibTrans2D1" presStyleIdx="3" presStyleCnt="4"/>
      <dgm:spPr/>
      <dgm:t>
        <a:bodyPr/>
        <a:lstStyle/>
        <a:p>
          <a:endParaRPr lang="sv-SE"/>
        </a:p>
      </dgm:t>
    </dgm:pt>
    <dgm:pt modelId="{ED1FC189-6DF4-4DD4-8282-900AA36FE964}" type="pres">
      <dgm:prSet presAssocID="{4541553B-E07D-4FD9-8237-E94D8F7F3EDD}" presName="connectorText" presStyleLbl="sibTrans2D1" presStyleIdx="3" presStyleCnt="4"/>
      <dgm:spPr/>
      <dgm:t>
        <a:bodyPr/>
        <a:lstStyle/>
        <a:p>
          <a:endParaRPr lang="sv-SE"/>
        </a:p>
      </dgm:t>
    </dgm:pt>
    <dgm:pt modelId="{1C6A3200-5C45-4FC9-AE14-84ED06BAD7A5}" type="pres">
      <dgm:prSet presAssocID="{5EBB4B96-3785-4B48-8434-0B7307B73C02}" presName="node" presStyleLbl="node1" presStyleIdx="4" presStyleCnt="5">
        <dgm:presLayoutVars>
          <dgm:bulletEnabled val="1"/>
        </dgm:presLayoutVars>
      </dgm:prSet>
      <dgm:spPr/>
      <dgm:t>
        <a:bodyPr/>
        <a:lstStyle/>
        <a:p>
          <a:endParaRPr lang="sv-SE"/>
        </a:p>
      </dgm:t>
    </dgm:pt>
  </dgm:ptLst>
  <dgm:cxnLst>
    <dgm:cxn modelId="{560444CF-9BD0-41A9-A356-F6E616A0C11F}" type="presOf" srcId="{4541553B-E07D-4FD9-8237-E94D8F7F3EDD}" destId="{ED1FC189-6DF4-4DD4-8282-900AA36FE964}" srcOrd="1" destOrd="0" presId="urn:microsoft.com/office/officeart/2005/8/layout/process1"/>
    <dgm:cxn modelId="{D09BFC58-93ED-483D-93EF-948AD54603E4}" type="presOf" srcId="{27861CA9-4BE4-4968-8A45-60AAB12DB285}" destId="{3BFA3E6B-C0A3-403C-89CA-2D16AF55C0E1}" srcOrd="0" destOrd="0" presId="urn:microsoft.com/office/officeart/2005/8/layout/process1"/>
    <dgm:cxn modelId="{594AAA72-E343-4C0F-9DEB-C61AF9EC7ACC}" srcId="{27861CA9-4BE4-4968-8A45-60AAB12DB285}" destId="{0C53A7B7-95CB-4D0A-A6D7-91B68D7E2EFC}" srcOrd="1" destOrd="0" parTransId="{FBFD11E1-D289-4580-8755-0085B086F826}" sibTransId="{6EDD14AA-99B4-40E4-B8CE-322F7E886EF3}"/>
    <dgm:cxn modelId="{E843C660-DD3B-470D-93BA-5838BD3DE5C8}" type="presOf" srcId="{6EDD14AA-99B4-40E4-B8CE-322F7E886EF3}" destId="{BE6E5E9A-50E8-4643-8860-58F5B2E6927E}" srcOrd="0" destOrd="0" presId="urn:microsoft.com/office/officeart/2005/8/layout/process1"/>
    <dgm:cxn modelId="{D82A0A50-813E-481D-84A7-E850208349C1}" srcId="{27861CA9-4BE4-4968-8A45-60AAB12DB285}" destId="{6E92073A-937A-4B32-9C04-A3EFDA88DF68}" srcOrd="2" destOrd="0" parTransId="{E4BA42EB-A620-4CF5-AD1A-FF3D3FEE6BAF}" sibTransId="{F457A445-60CC-4A49-A8B0-C0628663F8FB}"/>
    <dgm:cxn modelId="{7EAEE023-C100-4878-A073-D2AD22C8189D}" srcId="{27861CA9-4BE4-4968-8A45-60AAB12DB285}" destId="{7A26DB79-B24D-49B5-97F1-90066709DE9B}" srcOrd="0" destOrd="0" parTransId="{6E6EFF5A-FCA8-44B3-B3F2-E7F19D2ED20A}" sibTransId="{E154452F-AC82-4B8F-80D1-7995E0EFD91A}"/>
    <dgm:cxn modelId="{F8CE4D1F-BDBF-4726-8D69-479950556F75}" type="presOf" srcId="{EC412848-6D19-4D93-8C7E-6CB350D2BD46}" destId="{80441726-B5E7-4A73-9476-1C7B40AF6CD4}" srcOrd="0" destOrd="0" presId="urn:microsoft.com/office/officeart/2005/8/layout/process1"/>
    <dgm:cxn modelId="{B4750EF0-879C-4ECB-96BE-B02436653649}" type="presOf" srcId="{0C53A7B7-95CB-4D0A-A6D7-91B68D7E2EFC}" destId="{5FB5AE01-77E6-49A7-A395-19F7A9C44506}" srcOrd="0" destOrd="0" presId="urn:microsoft.com/office/officeart/2005/8/layout/process1"/>
    <dgm:cxn modelId="{7462B96A-AB5C-426C-889C-C8A2FC2899DD}" type="presOf" srcId="{4541553B-E07D-4FD9-8237-E94D8F7F3EDD}" destId="{58F2A0B1-8D92-4879-879A-5CB772CECBF8}" srcOrd="0" destOrd="0" presId="urn:microsoft.com/office/officeart/2005/8/layout/process1"/>
    <dgm:cxn modelId="{87262E86-26C7-4FD1-8F59-CF05173E333F}" srcId="{27861CA9-4BE4-4968-8A45-60AAB12DB285}" destId="{EC412848-6D19-4D93-8C7E-6CB350D2BD46}" srcOrd="3" destOrd="0" parTransId="{4B25807C-9C31-4798-ABB6-C95B47F33091}" sibTransId="{4541553B-E07D-4FD9-8237-E94D8F7F3EDD}"/>
    <dgm:cxn modelId="{EB00CEF9-8277-4E46-9C93-25F5C617E68C}" type="presOf" srcId="{F457A445-60CC-4A49-A8B0-C0628663F8FB}" destId="{6DD4FEC6-F528-4134-B5EF-DB163820D7DB}" srcOrd="1" destOrd="0" presId="urn:microsoft.com/office/officeart/2005/8/layout/process1"/>
    <dgm:cxn modelId="{131B7734-689B-4750-8C0C-E01F31266A6A}" type="presOf" srcId="{5EBB4B96-3785-4B48-8434-0B7307B73C02}" destId="{1C6A3200-5C45-4FC9-AE14-84ED06BAD7A5}" srcOrd="0" destOrd="0" presId="urn:microsoft.com/office/officeart/2005/8/layout/process1"/>
    <dgm:cxn modelId="{7F2DAB2F-5535-45A0-A962-E6C6C30707D2}" type="presOf" srcId="{E154452F-AC82-4B8F-80D1-7995E0EFD91A}" destId="{B300A7E7-5862-467C-88BB-4DD596A00D0D}" srcOrd="1" destOrd="0" presId="urn:microsoft.com/office/officeart/2005/8/layout/process1"/>
    <dgm:cxn modelId="{28942FC4-9141-4A6C-808A-D7855EB2D6A8}" type="presOf" srcId="{7A26DB79-B24D-49B5-97F1-90066709DE9B}" destId="{8855351F-9776-4A76-B823-64BE705F07FE}" srcOrd="0" destOrd="0" presId="urn:microsoft.com/office/officeart/2005/8/layout/process1"/>
    <dgm:cxn modelId="{2C5C5AC2-E907-4213-BF3A-FFA0B9DB0181}" type="presOf" srcId="{E154452F-AC82-4B8F-80D1-7995E0EFD91A}" destId="{39C81E73-5FA0-411F-A6E4-E4C2C6E57A30}" srcOrd="0" destOrd="0" presId="urn:microsoft.com/office/officeart/2005/8/layout/process1"/>
    <dgm:cxn modelId="{309C9B0F-7AEC-493A-8FAC-FEAD17B45E69}" type="presOf" srcId="{6EDD14AA-99B4-40E4-B8CE-322F7E886EF3}" destId="{5AD0B641-CE1A-434D-8B9D-4BF1FB8E3C60}" srcOrd="1" destOrd="0" presId="urn:microsoft.com/office/officeart/2005/8/layout/process1"/>
    <dgm:cxn modelId="{B4B5CC50-B663-4928-92F0-28D25A7402D8}" srcId="{27861CA9-4BE4-4968-8A45-60AAB12DB285}" destId="{5EBB4B96-3785-4B48-8434-0B7307B73C02}" srcOrd="4" destOrd="0" parTransId="{0DA25B14-A9CA-4BB6-89CE-8800C9E9C05F}" sibTransId="{CDDD19D8-A848-45B1-BC55-748A3005D1A0}"/>
    <dgm:cxn modelId="{68726E77-16F1-4EE2-A876-044C3E22D6E3}" type="presOf" srcId="{6E92073A-937A-4B32-9C04-A3EFDA88DF68}" destId="{EDD30547-777A-41E8-91AA-494009399D6F}" srcOrd="0" destOrd="0" presId="urn:microsoft.com/office/officeart/2005/8/layout/process1"/>
    <dgm:cxn modelId="{610EA9C3-2BD0-40CE-A7AE-3ABC99483212}" type="presOf" srcId="{F457A445-60CC-4A49-A8B0-C0628663F8FB}" destId="{6E85E840-0688-43F8-B551-FAEE172AAE38}" srcOrd="0" destOrd="0" presId="urn:microsoft.com/office/officeart/2005/8/layout/process1"/>
    <dgm:cxn modelId="{B38644C4-B703-4C39-B46C-BDEB64599AD9}" type="presParOf" srcId="{3BFA3E6B-C0A3-403C-89CA-2D16AF55C0E1}" destId="{8855351F-9776-4A76-B823-64BE705F07FE}" srcOrd="0" destOrd="0" presId="urn:microsoft.com/office/officeart/2005/8/layout/process1"/>
    <dgm:cxn modelId="{DD57DD45-5E60-4FA4-848C-1704EAD7DC04}" type="presParOf" srcId="{3BFA3E6B-C0A3-403C-89CA-2D16AF55C0E1}" destId="{39C81E73-5FA0-411F-A6E4-E4C2C6E57A30}" srcOrd="1" destOrd="0" presId="urn:microsoft.com/office/officeart/2005/8/layout/process1"/>
    <dgm:cxn modelId="{75DAA180-D79F-4AA2-9D9C-7509FE8D680B}" type="presParOf" srcId="{39C81E73-5FA0-411F-A6E4-E4C2C6E57A30}" destId="{B300A7E7-5862-467C-88BB-4DD596A00D0D}" srcOrd="0" destOrd="0" presId="urn:microsoft.com/office/officeart/2005/8/layout/process1"/>
    <dgm:cxn modelId="{D4155A5B-A1DC-4250-9B11-196EC1374938}" type="presParOf" srcId="{3BFA3E6B-C0A3-403C-89CA-2D16AF55C0E1}" destId="{5FB5AE01-77E6-49A7-A395-19F7A9C44506}" srcOrd="2" destOrd="0" presId="urn:microsoft.com/office/officeart/2005/8/layout/process1"/>
    <dgm:cxn modelId="{CEAE74B6-FD91-452D-AD75-E7630325012D}" type="presParOf" srcId="{3BFA3E6B-C0A3-403C-89CA-2D16AF55C0E1}" destId="{BE6E5E9A-50E8-4643-8860-58F5B2E6927E}" srcOrd="3" destOrd="0" presId="urn:microsoft.com/office/officeart/2005/8/layout/process1"/>
    <dgm:cxn modelId="{FF949AE6-FAF8-4A6D-90F4-C83ABD1CD54B}" type="presParOf" srcId="{BE6E5E9A-50E8-4643-8860-58F5B2E6927E}" destId="{5AD0B641-CE1A-434D-8B9D-4BF1FB8E3C60}" srcOrd="0" destOrd="0" presId="urn:microsoft.com/office/officeart/2005/8/layout/process1"/>
    <dgm:cxn modelId="{D86513BE-7403-44FE-AD2D-6AEBD3AB8E06}" type="presParOf" srcId="{3BFA3E6B-C0A3-403C-89CA-2D16AF55C0E1}" destId="{EDD30547-777A-41E8-91AA-494009399D6F}" srcOrd="4" destOrd="0" presId="urn:microsoft.com/office/officeart/2005/8/layout/process1"/>
    <dgm:cxn modelId="{FBA5B765-F427-4333-B95A-D9A022A6B671}" type="presParOf" srcId="{3BFA3E6B-C0A3-403C-89CA-2D16AF55C0E1}" destId="{6E85E840-0688-43F8-B551-FAEE172AAE38}" srcOrd="5" destOrd="0" presId="urn:microsoft.com/office/officeart/2005/8/layout/process1"/>
    <dgm:cxn modelId="{E5FC67FE-74DA-4D1B-90DC-39E5B58BA1D6}" type="presParOf" srcId="{6E85E840-0688-43F8-B551-FAEE172AAE38}" destId="{6DD4FEC6-F528-4134-B5EF-DB163820D7DB}" srcOrd="0" destOrd="0" presId="urn:microsoft.com/office/officeart/2005/8/layout/process1"/>
    <dgm:cxn modelId="{1BD6CDF5-53D8-452F-A0BF-79B48FE5D3DF}" type="presParOf" srcId="{3BFA3E6B-C0A3-403C-89CA-2D16AF55C0E1}" destId="{80441726-B5E7-4A73-9476-1C7B40AF6CD4}" srcOrd="6" destOrd="0" presId="urn:microsoft.com/office/officeart/2005/8/layout/process1"/>
    <dgm:cxn modelId="{D0EADBEA-8122-4F6F-AF4B-3E6508F63A96}" type="presParOf" srcId="{3BFA3E6B-C0A3-403C-89CA-2D16AF55C0E1}" destId="{58F2A0B1-8D92-4879-879A-5CB772CECBF8}" srcOrd="7" destOrd="0" presId="urn:microsoft.com/office/officeart/2005/8/layout/process1"/>
    <dgm:cxn modelId="{330268BE-DFA2-41F7-B851-D8E5E9DE6326}" type="presParOf" srcId="{58F2A0B1-8D92-4879-879A-5CB772CECBF8}" destId="{ED1FC189-6DF4-4DD4-8282-900AA36FE964}" srcOrd="0" destOrd="0" presId="urn:microsoft.com/office/officeart/2005/8/layout/process1"/>
    <dgm:cxn modelId="{4A03499D-D378-4009-963E-B4C21529E9C5}" type="presParOf" srcId="{3BFA3E6B-C0A3-403C-89CA-2D16AF55C0E1}" destId="{1C6A3200-5C45-4FC9-AE14-84ED06BAD7A5}"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7861CA9-4BE4-4968-8A45-60AAB12DB285}" type="doc">
      <dgm:prSet loTypeId="urn:microsoft.com/office/officeart/2005/8/layout/process1" loCatId="process" qsTypeId="urn:microsoft.com/office/officeart/2005/8/quickstyle/simple1" qsCatId="simple" csTypeId="urn:microsoft.com/office/officeart/2005/8/colors/accent1_2" csCatId="accent1" phldr="1"/>
      <dgm:spPr/>
    </dgm:pt>
    <dgm:pt modelId="{7A26DB79-B24D-49B5-97F1-90066709DE9B}">
      <dgm:prSet phldrT="[Text]"/>
      <dgm:spPr>
        <a:solidFill>
          <a:srgbClr val="FFC000"/>
        </a:solidFill>
      </dgm:spPr>
      <dgm:t>
        <a:bodyPr/>
        <a:lstStyle/>
        <a:p>
          <a:r>
            <a:rPr lang="sv-SE" dirty="0" smtClean="0"/>
            <a:t>Intro</a:t>
          </a:r>
          <a:endParaRPr lang="sv-SE" dirty="0"/>
        </a:p>
      </dgm:t>
    </dgm:pt>
    <dgm:pt modelId="{6E6EFF5A-FCA8-44B3-B3F2-E7F19D2ED20A}" type="parTrans" cxnId="{7EAEE023-C100-4878-A073-D2AD22C8189D}">
      <dgm:prSet/>
      <dgm:spPr/>
      <dgm:t>
        <a:bodyPr/>
        <a:lstStyle/>
        <a:p>
          <a:endParaRPr lang="sv-SE"/>
        </a:p>
      </dgm:t>
    </dgm:pt>
    <dgm:pt modelId="{E154452F-AC82-4B8F-80D1-7995E0EFD91A}" type="sibTrans" cxnId="{7EAEE023-C100-4878-A073-D2AD22C8189D}">
      <dgm:prSet/>
      <dgm:spPr/>
      <dgm:t>
        <a:bodyPr/>
        <a:lstStyle/>
        <a:p>
          <a:endParaRPr lang="sv-SE"/>
        </a:p>
      </dgm:t>
    </dgm:pt>
    <dgm:pt modelId="{0C53A7B7-95CB-4D0A-A6D7-91B68D7E2EFC}">
      <dgm:prSet phldrT="[Text]"/>
      <dgm:spPr>
        <a:solidFill>
          <a:srgbClr val="FFC000"/>
        </a:solidFill>
      </dgm:spPr>
      <dgm:t>
        <a:bodyPr/>
        <a:lstStyle/>
        <a:p>
          <a:r>
            <a:rPr lang="sv-SE" dirty="0" smtClean="0"/>
            <a:t>Mätsystem</a:t>
          </a:r>
          <a:endParaRPr lang="sv-SE" dirty="0"/>
        </a:p>
      </dgm:t>
    </dgm:pt>
    <dgm:pt modelId="{FBFD11E1-D289-4580-8755-0085B086F826}" type="parTrans" cxnId="{594AAA72-E343-4C0F-9DEB-C61AF9EC7ACC}">
      <dgm:prSet/>
      <dgm:spPr/>
      <dgm:t>
        <a:bodyPr/>
        <a:lstStyle/>
        <a:p>
          <a:endParaRPr lang="sv-SE"/>
        </a:p>
      </dgm:t>
    </dgm:pt>
    <dgm:pt modelId="{6EDD14AA-99B4-40E4-B8CE-322F7E886EF3}" type="sibTrans" cxnId="{594AAA72-E343-4C0F-9DEB-C61AF9EC7ACC}">
      <dgm:prSet/>
      <dgm:spPr/>
      <dgm:t>
        <a:bodyPr/>
        <a:lstStyle/>
        <a:p>
          <a:endParaRPr lang="sv-SE"/>
        </a:p>
      </dgm:t>
    </dgm:pt>
    <dgm:pt modelId="{6E92073A-937A-4B32-9C04-A3EFDA88DF68}">
      <dgm:prSet phldrT="[Text]"/>
      <dgm:spPr/>
      <dgm:t>
        <a:bodyPr/>
        <a:lstStyle/>
        <a:p>
          <a:r>
            <a:rPr lang="sv-SE" dirty="0" smtClean="0"/>
            <a:t>MSA</a:t>
          </a:r>
          <a:endParaRPr lang="sv-SE" dirty="0"/>
        </a:p>
      </dgm:t>
    </dgm:pt>
    <dgm:pt modelId="{E4BA42EB-A620-4CF5-AD1A-FF3D3FEE6BAF}" type="parTrans" cxnId="{D82A0A50-813E-481D-84A7-E850208349C1}">
      <dgm:prSet/>
      <dgm:spPr/>
      <dgm:t>
        <a:bodyPr/>
        <a:lstStyle/>
        <a:p>
          <a:endParaRPr lang="sv-SE"/>
        </a:p>
      </dgm:t>
    </dgm:pt>
    <dgm:pt modelId="{F457A445-60CC-4A49-A8B0-C0628663F8FB}" type="sibTrans" cxnId="{D82A0A50-813E-481D-84A7-E850208349C1}">
      <dgm:prSet/>
      <dgm:spPr/>
      <dgm:t>
        <a:bodyPr/>
        <a:lstStyle/>
        <a:p>
          <a:endParaRPr lang="sv-SE"/>
        </a:p>
      </dgm:t>
    </dgm:pt>
    <dgm:pt modelId="{EC412848-6D19-4D93-8C7E-6CB350D2BD46}">
      <dgm:prSet phldrT="[Text]"/>
      <dgm:spPr/>
      <dgm:t>
        <a:bodyPr/>
        <a:lstStyle/>
        <a:p>
          <a:r>
            <a:rPr lang="sv-SE" dirty="0" smtClean="0"/>
            <a:t>Algoritm</a:t>
          </a:r>
          <a:endParaRPr lang="sv-SE" dirty="0"/>
        </a:p>
      </dgm:t>
    </dgm:pt>
    <dgm:pt modelId="{4B25807C-9C31-4798-ABB6-C95B47F33091}" type="parTrans" cxnId="{87262E86-26C7-4FD1-8F59-CF05173E333F}">
      <dgm:prSet/>
      <dgm:spPr/>
      <dgm:t>
        <a:bodyPr/>
        <a:lstStyle/>
        <a:p>
          <a:endParaRPr lang="sv-SE"/>
        </a:p>
      </dgm:t>
    </dgm:pt>
    <dgm:pt modelId="{4541553B-E07D-4FD9-8237-E94D8F7F3EDD}" type="sibTrans" cxnId="{87262E86-26C7-4FD1-8F59-CF05173E333F}">
      <dgm:prSet/>
      <dgm:spPr/>
      <dgm:t>
        <a:bodyPr/>
        <a:lstStyle/>
        <a:p>
          <a:endParaRPr lang="sv-SE"/>
        </a:p>
      </dgm:t>
    </dgm:pt>
    <dgm:pt modelId="{5EBB4B96-3785-4B48-8434-0B7307B73C02}">
      <dgm:prSet phldrT="[Text]"/>
      <dgm:spPr/>
      <dgm:t>
        <a:bodyPr/>
        <a:lstStyle/>
        <a:p>
          <a:r>
            <a:rPr lang="sv-SE" dirty="0" smtClean="0"/>
            <a:t>Beräkning</a:t>
          </a:r>
          <a:endParaRPr lang="sv-SE" dirty="0"/>
        </a:p>
      </dgm:t>
    </dgm:pt>
    <dgm:pt modelId="{0DA25B14-A9CA-4BB6-89CE-8800C9E9C05F}" type="parTrans" cxnId="{B4B5CC50-B663-4928-92F0-28D25A7402D8}">
      <dgm:prSet/>
      <dgm:spPr/>
      <dgm:t>
        <a:bodyPr/>
        <a:lstStyle/>
        <a:p>
          <a:endParaRPr lang="sv-SE"/>
        </a:p>
      </dgm:t>
    </dgm:pt>
    <dgm:pt modelId="{CDDD19D8-A848-45B1-BC55-748A3005D1A0}" type="sibTrans" cxnId="{B4B5CC50-B663-4928-92F0-28D25A7402D8}">
      <dgm:prSet/>
      <dgm:spPr/>
      <dgm:t>
        <a:bodyPr/>
        <a:lstStyle/>
        <a:p>
          <a:endParaRPr lang="sv-SE"/>
        </a:p>
      </dgm:t>
    </dgm:pt>
    <dgm:pt modelId="{3BFA3E6B-C0A3-403C-89CA-2D16AF55C0E1}" type="pres">
      <dgm:prSet presAssocID="{27861CA9-4BE4-4968-8A45-60AAB12DB285}" presName="Name0" presStyleCnt="0">
        <dgm:presLayoutVars>
          <dgm:dir/>
          <dgm:resizeHandles val="exact"/>
        </dgm:presLayoutVars>
      </dgm:prSet>
      <dgm:spPr/>
    </dgm:pt>
    <dgm:pt modelId="{8855351F-9776-4A76-B823-64BE705F07FE}" type="pres">
      <dgm:prSet presAssocID="{7A26DB79-B24D-49B5-97F1-90066709DE9B}" presName="node" presStyleLbl="node1" presStyleIdx="0" presStyleCnt="5">
        <dgm:presLayoutVars>
          <dgm:bulletEnabled val="1"/>
        </dgm:presLayoutVars>
      </dgm:prSet>
      <dgm:spPr/>
      <dgm:t>
        <a:bodyPr/>
        <a:lstStyle/>
        <a:p>
          <a:endParaRPr lang="sv-SE"/>
        </a:p>
      </dgm:t>
    </dgm:pt>
    <dgm:pt modelId="{39C81E73-5FA0-411F-A6E4-E4C2C6E57A30}" type="pres">
      <dgm:prSet presAssocID="{E154452F-AC82-4B8F-80D1-7995E0EFD91A}" presName="sibTrans" presStyleLbl="sibTrans2D1" presStyleIdx="0" presStyleCnt="4"/>
      <dgm:spPr/>
      <dgm:t>
        <a:bodyPr/>
        <a:lstStyle/>
        <a:p>
          <a:endParaRPr lang="sv-SE"/>
        </a:p>
      </dgm:t>
    </dgm:pt>
    <dgm:pt modelId="{B300A7E7-5862-467C-88BB-4DD596A00D0D}" type="pres">
      <dgm:prSet presAssocID="{E154452F-AC82-4B8F-80D1-7995E0EFD91A}" presName="connectorText" presStyleLbl="sibTrans2D1" presStyleIdx="0" presStyleCnt="4"/>
      <dgm:spPr/>
      <dgm:t>
        <a:bodyPr/>
        <a:lstStyle/>
        <a:p>
          <a:endParaRPr lang="sv-SE"/>
        </a:p>
      </dgm:t>
    </dgm:pt>
    <dgm:pt modelId="{5FB5AE01-77E6-49A7-A395-19F7A9C44506}" type="pres">
      <dgm:prSet presAssocID="{0C53A7B7-95CB-4D0A-A6D7-91B68D7E2EFC}" presName="node" presStyleLbl="node1" presStyleIdx="1" presStyleCnt="5">
        <dgm:presLayoutVars>
          <dgm:bulletEnabled val="1"/>
        </dgm:presLayoutVars>
      </dgm:prSet>
      <dgm:spPr/>
      <dgm:t>
        <a:bodyPr/>
        <a:lstStyle/>
        <a:p>
          <a:endParaRPr lang="sv-SE"/>
        </a:p>
      </dgm:t>
    </dgm:pt>
    <dgm:pt modelId="{BE6E5E9A-50E8-4643-8860-58F5B2E6927E}" type="pres">
      <dgm:prSet presAssocID="{6EDD14AA-99B4-40E4-B8CE-322F7E886EF3}" presName="sibTrans" presStyleLbl="sibTrans2D1" presStyleIdx="1" presStyleCnt="4"/>
      <dgm:spPr/>
      <dgm:t>
        <a:bodyPr/>
        <a:lstStyle/>
        <a:p>
          <a:endParaRPr lang="sv-SE"/>
        </a:p>
      </dgm:t>
    </dgm:pt>
    <dgm:pt modelId="{5AD0B641-CE1A-434D-8B9D-4BF1FB8E3C60}" type="pres">
      <dgm:prSet presAssocID="{6EDD14AA-99B4-40E4-B8CE-322F7E886EF3}" presName="connectorText" presStyleLbl="sibTrans2D1" presStyleIdx="1" presStyleCnt="4"/>
      <dgm:spPr/>
      <dgm:t>
        <a:bodyPr/>
        <a:lstStyle/>
        <a:p>
          <a:endParaRPr lang="sv-SE"/>
        </a:p>
      </dgm:t>
    </dgm:pt>
    <dgm:pt modelId="{EDD30547-777A-41E8-91AA-494009399D6F}" type="pres">
      <dgm:prSet presAssocID="{6E92073A-937A-4B32-9C04-A3EFDA88DF68}" presName="node" presStyleLbl="node1" presStyleIdx="2" presStyleCnt="5">
        <dgm:presLayoutVars>
          <dgm:bulletEnabled val="1"/>
        </dgm:presLayoutVars>
      </dgm:prSet>
      <dgm:spPr/>
      <dgm:t>
        <a:bodyPr/>
        <a:lstStyle/>
        <a:p>
          <a:endParaRPr lang="sv-SE"/>
        </a:p>
      </dgm:t>
    </dgm:pt>
    <dgm:pt modelId="{6E85E840-0688-43F8-B551-FAEE172AAE38}" type="pres">
      <dgm:prSet presAssocID="{F457A445-60CC-4A49-A8B0-C0628663F8FB}" presName="sibTrans" presStyleLbl="sibTrans2D1" presStyleIdx="2" presStyleCnt="4"/>
      <dgm:spPr/>
      <dgm:t>
        <a:bodyPr/>
        <a:lstStyle/>
        <a:p>
          <a:endParaRPr lang="sv-SE"/>
        </a:p>
      </dgm:t>
    </dgm:pt>
    <dgm:pt modelId="{6DD4FEC6-F528-4134-B5EF-DB163820D7DB}" type="pres">
      <dgm:prSet presAssocID="{F457A445-60CC-4A49-A8B0-C0628663F8FB}" presName="connectorText" presStyleLbl="sibTrans2D1" presStyleIdx="2" presStyleCnt="4"/>
      <dgm:spPr/>
      <dgm:t>
        <a:bodyPr/>
        <a:lstStyle/>
        <a:p>
          <a:endParaRPr lang="sv-SE"/>
        </a:p>
      </dgm:t>
    </dgm:pt>
    <dgm:pt modelId="{80441726-B5E7-4A73-9476-1C7B40AF6CD4}" type="pres">
      <dgm:prSet presAssocID="{EC412848-6D19-4D93-8C7E-6CB350D2BD46}" presName="node" presStyleLbl="node1" presStyleIdx="3" presStyleCnt="5">
        <dgm:presLayoutVars>
          <dgm:bulletEnabled val="1"/>
        </dgm:presLayoutVars>
      </dgm:prSet>
      <dgm:spPr/>
      <dgm:t>
        <a:bodyPr/>
        <a:lstStyle/>
        <a:p>
          <a:endParaRPr lang="sv-SE"/>
        </a:p>
      </dgm:t>
    </dgm:pt>
    <dgm:pt modelId="{58F2A0B1-8D92-4879-879A-5CB772CECBF8}" type="pres">
      <dgm:prSet presAssocID="{4541553B-E07D-4FD9-8237-E94D8F7F3EDD}" presName="sibTrans" presStyleLbl="sibTrans2D1" presStyleIdx="3" presStyleCnt="4"/>
      <dgm:spPr/>
      <dgm:t>
        <a:bodyPr/>
        <a:lstStyle/>
        <a:p>
          <a:endParaRPr lang="sv-SE"/>
        </a:p>
      </dgm:t>
    </dgm:pt>
    <dgm:pt modelId="{ED1FC189-6DF4-4DD4-8282-900AA36FE964}" type="pres">
      <dgm:prSet presAssocID="{4541553B-E07D-4FD9-8237-E94D8F7F3EDD}" presName="connectorText" presStyleLbl="sibTrans2D1" presStyleIdx="3" presStyleCnt="4"/>
      <dgm:spPr/>
      <dgm:t>
        <a:bodyPr/>
        <a:lstStyle/>
        <a:p>
          <a:endParaRPr lang="sv-SE"/>
        </a:p>
      </dgm:t>
    </dgm:pt>
    <dgm:pt modelId="{1C6A3200-5C45-4FC9-AE14-84ED06BAD7A5}" type="pres">
      <dgm:prSet presAssocID="{5EBB4B96-3785-4B48-8434-0B7307B73C02}" presName="node" presStyleLbl="node1" presStyleIdx="4" presStyleCnt="5">
        <dgm:presLayoutVars>
          <dgm:bulletEnabled val="1"/>
        </dgm:presLayoutVars>
      </dgm:prSet>
      <dgm:spPr/>
      <dgm:t>
        <a:bodyPr/>
        <a:lstStyle/>
        <a:p>
          <a:endParaRPr lang="sv-SE"/>
        </a:p>
      </dgm:t>
    </dgm:pt>
  </dgm:ptLst>
  <dgm:cxnLst>
    <dgm:cxn modelId="{A26A22A6-DDED-485A-9231-E067D5B6F0E9}" type="presOf" srcId="{E154452F-AC82-4B8F-80D1-7995E0EFD91A}" destId="{B300A7E7-5862-467C-88BB-4DD596A00D0D}" srcOrd="1" destOrd="0" presId="urn:microsoft.com/office/officeart/2005/8/layout/process1"/>
    <dgm:cxn modelId="{300BA342-115F-47FA-BADA-45ED8128DDFA}" type="presOf" srcId="{4541553B-E07D-4FD9-8237-E94D8F7F3EDD}" destId="{ED1FC189-6DF4-4DD4-8282-900AA36FE964}" srcOrd="1" destOrd="0" presId="urn:microsoft.com/office/officeart/2005/8/layout/process1"/>
    <dgm:cxn modelId="{594AAA72-E343-4C0F-9DEB-C61AF9EC7ACC}" srcId="{27861CA9-4BE4-4968-8A45-60AAB12DB285}" destId="{0C53A7B7-95CB-4D0A-A6D7-91B68D7E2EFC}" srcOrd="1" destOrd="0" parTransId="{FBFD11E1-D289-4580-8755-0085B086F826}" sibTransId="{6EDD14AA-99B4-40E4-B8CE-322F7E886EF3}"/>
    <dgm:cxn modelId="{D82A0A50-813E-481D-84A7-E850208349C1}" srcId="{27861CA9-4BE4-4968-8A45-60AAB12DB285}" destId="{6E92073A-937A-4B32-9C04-A3EFDA88DF68}" srcOrd="2" destOrd="0" parTransId="{E4BA42EB-A620-4CF5-AD1A-FF3D3FEE6BAF}" sibTransId="{F457A445-60CC-4A49-A8B0-C0628663F8FB}"/>
    <dgm:cxn modelId="{BA751E35-12C2-48B0-8414-8DDFA6603F25}" type="presOf" srcId="{6EDD14AA-99B4-40E4-B8CE-322F7E886EF3}" destId="{5AD0B641-CE1A-434D-8B9D-4BF1FB8E3C60}" srcOrd="1" destOrd="0" presId="urn:microsoft.com/office/officeart/2005/8/layout/process1"/>
    <dgm:cxn modelId="{89ADE029-B613-4D3C-B92A-8044E7559590}" type="presOf" srcId="{4541553B-E07D-4FD9-8237-E94D8F7F3EDD}" destId="{58F2A0B1-8D92-4879-879A-5CB772CECBF8}" srcOrd="0" destOrd="0" presId="urn:microsoft.com/office/officeart/2005/8/layout/process1"/>
    <dgm:cxn modelId="{2BCD5DBD-56EF-4651-9E02-8D2DCAEFEEF0}" type="presOf" srcId="{5EBB4B96-3785-4B48-8434-0B7307B73C02}" destId="{1C6A3200-5C45-4FC9-AE14-84ED06BAD7A5}" srcOrd="0" destOrd="0" presId="urn:microsoft.com/office/officeart/2005/8/layout/process1"/>
    <dgm:cxn modelId="{7EAEE023-C100-4878-A073-D2AD22C8189D}" srcId="{27861CA9-4BE4-4968-8A45-60AAB12DB285}" destId="{7A26DB79-B24D-49B5-97F1-90066709DE9B}" srcOrd="0" destOrd="0" parTransId="{6E6EFF5A-FCA8-44B3-B3F2-E7F19D2ED20A}" sibTransId="{E154452F-AC82-4B8F-80D1-7995E0EFD91A}"/>
    <dgm:cxn modelId="{8A1F3CD0-FB30-4312-94B0-A5D32371E83A}" type="presOf" srcId="{7A26DB79-B24D-49B5-97F1-90066709DE9B}" destId="{8855351F-9776-4A76-B823-64BE705F07FE}" srcOrd="0" destOrd="0" presId="urn:microsoft.com/office/officeart/2005/8/layout/process1"/>
    <dgm:cxn modelId="{87262E86-26C7-4FD1-8F59-CF05173E333F}" srcId="{27861CA9-4BE4-4968-8A45-60AAB12DB285}" destId="{EC412848-6D19-4D93-8C7E-6CB350D2BD46}" srcOrd="3" destOrd="0" parTransId="{4B25807C-9C31-4798-ABB6-C95B47F33091}" sibTransId="{4541553B-E07D-4FD9-8237-E94D8F7F3EDD}"/>
    <dgm:cxn modelId="{84F182F6-EE2A-4CB0-8D61-669C8150EEE8}" type="presOf" srcId="{6E92073A-937A-4B32-9C04-A3EFDA88DF68}" destId="{EDD30547-777A-41E8-91AA-494009399D6F}" srcOrd="0" destOrd="0" presId="urn:microsoft.com/office/officeart/2005/8/layout/process1"/>
    <dgm:cxn modelId="{D95D5DF2-B224-4A60-A57C-1409DE8204BC}" type="presOf" srcId="{0C53A7B7-95CB-4D0A-A6D7-91B68D7E2EFC}" destId="{5FB5AE01-77E6-49A7-A395-19F7A9C44506}" srcOrd="0" destOrd="0" presId="urn:microsoft.com/office/officeart/2005/8/layout/process1"/>
    <dgm:cxn modelId="{FF730E57-E59F-4D86-B129-7B28DF1A1686}" type="presOf" srcId="{F457A445-60CC-4A49-A8B0-C0628663F8FB}" destId="{6E85E840-0688-43F8-B551-FAEE172AAE38}" srcOrd="0" destOrd="0" presId="urn:microsoft.com/office/officeart/2005/8/layout/process1"/>
    <dgm:cxn modelId="{98309E79-D4AB-415A-B8BB-10EACD320B70}" type="presOf" srcId="{E154452F-AC82-4B8F-80D1-7995E0EFD91A}" destId="{39C81E73-5FA0-411F-A6E4-E4C2C6E57A30}" srcOrd="0" destOrd="0" presId="urn:microsoft.com/office/officeart/2005/8/layout/process1"/>
    <dgm:cxn modelId="{B936323D-B97B-4BA5-B9C9-B7FB7BF52C11}" type="presOf" srcId="{F457A445-60CC-4A49-A8B0-C0628663F8FB}" destId="{6DD4FEC6-F528-4134-B5EF-DB163820D7DB}" srcOrd="1" destOrd="0" presId="urn:microsoft.com/office/officeart/2005/8/layout/process1"/>
    <dgm:cxn modelId="{B4B5CC50-B663-4928-92F0-28D25A7402D8}" srcId="{27861CA9-4BE4-4968-8A45-60AAB12DB285}" destId="{5EBB4B96-3785-4B48-8434-0B7307B73C02}" srcOrd="4" destOrd="0" parTransId="{0DA25B14-A9CA-4BB6-89CE-8800C9E9C05F}" sibTransId="{CDDD19D8-A848-45B1-BC55-748A3005D1A0}"/>
    <dgm:cxn modelId="{BB6E84C5-E51D-45CC-85F6-ED17249A7FBB}" type="presOf" srcId="{6EDD14AA-99B4-40E4-B8CE-322F7E886EF3}" destId="{BE6E5E9A-50E8-4643-8860-58F5B2E6927E}" srcOrd="0" destOrd="0" presId="urn:microsoft.com/office/officeart/2005/8/layout/process1"/>
    <dgm:cxn modelId="{C925B8EA-EF40-42CE-9CE4-EBCDB5CFDAA3}" type="presOf" srcId="{EC412848-6D19-4D93-8C7E-6CB350D2BD46}" destId="{80441726-B5E7-4A73-9476-1C7B40AF6CD4}" srcOrd="0" destOrd="0" presId="urn:microsoft.com/office/officeart/2005/8/layout/process1"/>
    <dgm:cxn modelId="{F288FEDD-8762-4B13-A6D9-9D4D8A2DA393}" type="presOf" srcId="{27861CA9-4BE4-4968-8A45-60AAB12DB285}" destId="{3BFA3E6B-C0A3-403C-89CA-2D16AF55C0E1}" srcOrd="0" destOrd="0" presId="urn:microsoft.com/office/officeart/2005/8/layout/process1"/>
    <dgm:cxn modelId="{75D86BA3-0912-4E25-988D-6BBA84D183A0}" type="presParOf" srcId="{3BFA3E6B-C0A3-403C-89CA-2D16AF55C0E1}" destId="{8855351F-9776-4A76-B823-64BE705F07FE}" srcOrd="0" destOrd="0" presId="urn:microsoft.com/office/officeart/2005/8/layout/process1"/>
    <dgm:cxn modelId="{97E683E2-1DF5-4B7D-BFDB-32874501861C}" type="presParOf" srcId="{3BFA3E6B-C0A3-403C-89CA-2D16AF55C0E1}" destId="{39C81E73-5FA0-411F-A6E4-E4C2C6E57A30}" srcOrd="1" destOrd="0" presId="urn:microsoft.com/office/officeart/2005/8/layout/process1"/>
    <dgm:cxn modelId="{451E7571-908D-458D-86C0-ECB3EC5A232F}" type="presParOf" srcId="{39C81E73-5FA0-411F-A6E4-E4C2C6E57A30}" destId="{B300A7E7-5862-467C-88BB-4DD596A00D0D}" srcOrd="0" destOrd="0" presId="urn:microsoft.com/office/officeart/2005/8/layout/process1"/>
    <dgm:cxn modelId="{A4F470F6-B885-44E0-A505-773AC3A4CE56}" type="presParOf" srcId="{3BFA3E6B-C0A3-403C-89CA-2D16AF55C0E1}" destId="{5FB5AE01-77E6-49A7-A395-19F7A9C44506}" srcOrd="2" destOrd="0" presId="urn:microsoft.com/office/officeart/2005/8/layout/process1"/>
    <dgm:cxn modelId="{EB71758C-BE19-4244-9C03-743BA61B8E27}" type="presParOf" srcId="{3BFA3E6B-C0A3-403C-89CA-2D16AF55C0E1}" destId="{BE6E5E9A-50E8-4643-8860-58F5B2E6927E}" srcOrd="3" destOrd="0" presId="urn:microsoft.com/office/officeart/2005/8/layout/process1"/>
    <dgm:cxn modelId="{FBB562BC-3D8E-4BA5-8292-754ED3F014A0}" type="presParOf" srcId="{BE6E5E9A-50E8-4643-8860-58F5B2E6927E}" destId="{5AD0B641-CE1A-434D-8B9D-4BF1FB8E3C60}" srcOrd="0" destOrd="0" presId="urn:microsoft.com/office/officeart/2005/8/layout/process1"/>
    <dgm:cxn modelId="{2144CEC1-FF79-4096-993B-A700F043433F}" type="presParOf" srcId="{3BFA3E6B-C0A3-403C-89CA-2D16AF55C0E1}" destId="{EDD30547-777A-41E8-91AA-494009399D6F}" srcOrd="4" destOrd="0" presId="urn:microsoft.com/office/officeart/2005/8/layout/process1"/>
    <dgm:cxn modelId="{7836B94A-38E6-492A-AD72-43C33EF271A9}" type="presParOf" srcId="{3BFA3E6B-C0A3-403C-89CA-2D16AF55C0E1}" destId="{6E85E840-0688-43F8-B551-FAEE172AAE38}" srcOrd="5" destOrd="0" presId="urn:microsoft.com/office/officeart/2005/8/layout/process1"/>
    <dgm:cxn modelId="{806874EE-D842-43B1-B8B2-F050819E569A}" type="presParOf" srcId="{6E85E840-0688-43F8-B551-FAEE172AAE38}" destId="{6DD4FEC6-F528-4134-B5EF-DB163820D7DB}" srcOrd="0" destOrd="0" presId="urn:microsoft.com/office/officeart/2005/8/layout/process1"/>
    <dgm:cxn modelId="{802E92CC-4436-40BC-BF9E-F20F31F98668}" type="presParOf" srcId="{3BFA3E6B-C0A3-403C-89CA-2D16AF55C0E1}" destId="{80441726-B5E7-4A73-9476-1C7B40AF6CD4}" srcOrd="6" destOrd="0" presId="urn:microsoft.com/office/officeart/2005/8/layout/process1"/>
    <dgm:cxn modelId="{8C204276-1E81-4917-9E45-7B80541F73E9}" type="presParOf" srcId="{3BFA3E6B-C0A3-403C-89CA-2D16AF55C0E1}" destId="{58F2A0B1-8D92-4879-879A-5CB772CECBF8}" srcOrd="7" destOrd="0" presId="urn:microsoft.com/office/officeart/2005/8/layout/process1"/>
    <dgm:cxn modelId="{81650CC8-E6AE-4EF4-B960-85730D368336}" type="presParOf" srcId="{58F2A0B1-8D92-4879-879A-5CB772CECBF8}" destId="{ED1FC189-6DF4-4DD4-8282-900AA36FE964}" srcOrd="0" destOrd="0" presId="urn:microsoft.com/office/officeart/2005/8/layout/process1"/>
    <dgm:cxn modelId="{7E18D557-0E96-4E3C-AF28-F4FE7D3CB3A9}" type="presParOf" srcId="{3BFA3E6B-C0A3-403C-89CA-2D16AF55C0E1}" destId="{1C6A3200-5C45-4FC9-AE14-84ED06BAD7A5}"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7861CA9-4BE4-4968-8A45-60AAB12DB285}" type="doc">
      <dgm:prSet loTypeId="urn:microsoft.com/office/officeart/2005/8/layout/process1" loCatId="process" qsTypeId="urn:microsoft.com/office/officeart/2005/8/quickstyle/simple1" qsCatId="simple" csTypeId="urn:microsoft.com/office/officeart/2005/8/colors/accent1_2" csCatId="accent1" phldr="1"/>
      <dgm:spPr/>
    </dgm:pt>
    <dgm:pt modelId="{7A26DB79-B24D-49B5-97F1-90066709DE9B}">
      <dgm:prSet phldrT="[Text]"/>
      <dgm:spPr>
        <a:solidFill>
          <a:srgbClr val="FFC000"/>
        </a:solidFill>
      </dgm:spPr>
      <dgm:t>
        <a:bodyPr/>
        <a:lstStyle/>
        <a:p>
          <a:r>
            <a:rPr lang="sv-SE" dirty="0" smtClean="0"/>
            <a:t>Intro</a:t>
          </a:r>
          <a:endParaRPr lang="sv-SE" dirty="0"/>
        </a:p>
      </dgm:t>
    </dgm:pt>
    <dgm:pt modelId="{6E6EFF5A-FCA8-44B3-B3F2-E7F19D2ED20A}" type="parTrans" cxnId="{7EAEE023-C100-4878-A073-D2AD22C8189D}">
      <dgm:prSet/>
      <dgm:spPr/>
      <dgm:t>
        <a:bodyPr/>
        <a:lstStyle/>
        <a:p>
          <a:endParaRPr lang="sv-SE"/>
        </a:p>
      </dgm:t>
    </dgm:pt>
    <dgm:pt modelId="{E154452F-AC82-4B8F-80D1-7995E0EFD91A}" type="sibTrans" cxnId="{7EAEE023-C100-4878-A073-D2AD22C8189D}">
      <dgm:prSet/>
      <dgm:spPr/>
      <dgm:t>
        <a:bodyPr/>
        <a:lstStyle/>
        <a:p>
          <a:endParaRPr lang="sv-SE"/>
        </a:p>
      </dgm:t>
    </dgm:pt>
    <dgm:pt modelId="{0C53A7B7-95CB-4D0A-A6D7-91B68D7E2EFC}">
      <dgm:prSet phldrT="[Text]"/>
      <dgm:spPr>
        <a:solidFill>
          <a:srgbClr val="FFC000"/>
        </a:solidFill>
      </dgm:spPr>
      <dgm:t>
        <a:bodyPr/>
        <a:lstStyle/>
        <a:p>
          <a:r>
            <a:rPr lang="sv-SE" dirty="0" smtClean="0"/>
            <a:t>Mätsystem</a:t>
          </a:r>
          <a:endParaRPr lang="sv-SE" dirty="0"/>
        </a:p>
      </dgm:t>
    </dgm:pt>
    <dgm:pt modelId="{FBFD11E1-D289-4580-8755-0085B086F826}" type="parTrans" cxnId="{594AAA72-E343-4C0F-9DEB-C61AF9EC7ACC}">
      <dgm:prSet/>
      <dgm:spPr/>
      <dgm:t>
        <a:bodyPr/>
        <a:lstStyle/>
        <a:p>
          <a:endParaRPr lang="sv-SE"/>
        </a:p>
      </dgm:t>
    </dgm:pt>
    <dgm:pt modelId="{6EDD14AA-99B4-40E4-B8CE-322F7E886EF3}" type="sibTrans" cxnId="{594AAA72-E343-4C0F-9DEB-C61AF9EC7ACC}">
      <dgm:prSet/>
      <dgm:spPr/>
      <dgm:t>
        <a:bodyPr/>
        <a:lstStyle/>
        <a:p>
          <a:endParaRPr lang="sv-SE"/>
        </a:p>
      </dgm:t>
    </dgm:pt>
    <dgm:pt modelId="{6E92073A-937A-4B32-9C04-A3EFDA88DF68}">
      <dgm:prSet phldrT="[Text]"/>
      <dgm:spPr>
        <a:gradFill flip="none" rotWithShape="1">
          <a:gsLst>
            <a:gs pos="49000">
              <a:srgbClr val="FFC000"/>
            </a:gs>
            <a:gs pos="49000">
              <a:schemeClr val="accent1">
                <a:tint val="44500"/>
                <a:satMod val="160000"/>
              </a:schemeClr>
            </a:gs>
            <a:gs pos="51000">
              <a:schemeClr val="accent1"/>
            </a:gs>
          </a:gsLst>
          <a:lin ang="0" scaled="1"/>
          <a:tileRect/>
        </a:gradFill>
      </dgm:spPr>
      <dgm:t>
        <a:bodyPr/>
        <a:lstStyle/>
        <a:p>
          <a:r>
            <a:rPr lang="sv-SE" dirty="0" smtClean="0"/>
            <a:t>MSA</a:t>
          </a:r>
          <a:endParaRPr lang="sv-SE" dirty="0"/>
        </a:p>
      </dgm:t>
    </dgm:pt>
    <dgm:pt modelId="{E4BA42EB-A620-4CF5-AD1A-FF3D3FEE6BAF}" type="parTrans" cxnId="{D82A0A50-813E-481D-84A7-E850208349C1}">
      <dgm:prSet/>
      <dgm:spPr/>
      <dgm:t>
        <a:bodyPr/>
        <a:lstStyle/>
        <a:p>
          <a:endParaRPr lang="sv-SE"/>
        </a:p>
      </dgm:t>
    </dgm:pt>
    <dgm:pt modelId="{F457A445-60CC-4A49-A8B0-C0628663F8FB}" type="sibTrans" cxnId="{D82A0A50-813E-481D-84A7-E850208349C1}">
      <dgm:prSet/>
      <dgm:spPr/>
      <dgm:t>
        <a:bodyPr/>
        <a:lstStyle/>
        <a:p>
          <a:endParaRPr lang="sv-SE"/>
        </a:p>
      </dgm:t>
    </dgm:pt>
    <dgm:pt modelId="{EC412848-6D19-4D93-8C7E-6CB350D2BD46}">
      <dgm:prSet phldrT="[Text]"/>
      <dgm:spPr/>
      <dgm:t>
        <a:bodyPr/>
        <a:lstStyle/>
        <a:p>
          <a:r>
            <a:rPr lang="sv-SE" dirty="0" smtClean="0"/>
            <a:t>Algoritm</a:t>
          </a:r>
          <a:endParaRPr lang="sv-SE" dirty="0"/>
        </a:p>
      </dgm:t>
    </dgm:pt>
    <dgm:pt modelId="{4B25807C-9C31-4798-ABB6-C95B47F33091}" type="parTrans" cxnId="{87262E86-26C7-4FD1-8F59-CF05173E333F}">
      <dgm:prSet/>
      <dgm:spPr/>
      <dgm:t>
        <a:bodyPr/>
        <a:lstStyle/>
        <a:p>
          <a:endParaRPr lang="sv-SE"/>
        </a:p>
      </dgm:t>
    </dgm:pt>
    <dgm:pt modelId="{4541553B-E07D-4FD9-8237-E94D8F7F3EDD}" type="sibTrans" cxnId="{87262E86-26C7-4FD1-8F59-CF05173E333F}">
      <dgm:prSet/>
      <dgm:spPr/>
      <dgm:t>
        <a:bodyPr/>
        <a:lstStyle/>
        <a:p>
          <a:endParaRPr lang="sv-SE"/>
        </a:p>
      </dgm:t>
    </dgm:pt>
    <dgm:pt modelId="{5EBB4B96-3785-4B48-8434-0B7307B73C02}">
      <dgm:prSet phldrT="[Text]"/>
      <dgm:spPr/>
      <dgm:t>
        <a:bodyPr/>
        <a:lstStyle/>
        <a:p>
          <a:r>
            <a:rPr lang="sv-SE" dirty="0" smtClean="0"/>
            <a:t>Beräkning</a:t>
          </a:r>
          <a:endParaRPr lang="sv-SE" dirty="0"/>
        </a:p>
      </dgm:t>
    </dgm:pt>
    <dgm:pt modelId="{0DA25B14-A9CA-4BB6-89CE-8800C9E9C05F}" type="parTrans" cxnId="{B4B5CC50-B663-4928-92F0-28D25A7402D8}">
      <dgm:prSet/>
      <dgm:spPr/>
      <dgm:t>
        <a:bodyPr/>
        <a:lstStyle/>
        <a:p>
          <a:endParaRPr lang="sv-SE"/>
        </a:p>
      </dgm:t>
    </dgm:pt>
    <dgm:pt modelId="{CDDD19D8-A848-45B1-BC55-748A3005D1A0}" type="sibTrans" cxnId="{B4B5CC50-B663-4928-92F0-28D25A7402D8}">
      <dgm:prSet/>
      <dgm:spPr/>
      <dgm:t>
        <a:bodyPr/>
        <a:lstStyle/>
        <a:p>
          <a:endParaRPr lang="sv-SE"/>
        </a:p>
      </dgm:t>
    </dgm:pt>
    <dgm:pt modelId="{3BFA3E6B-C0A3-403C-89CA-2D16AF55C0E1}" type="pres">
      <dgm:prSet presAssocID="{27861CA9-4BE4-4968-8A45-60AAB12DB285}" presName="Name0" presStyleCnt="0">
        <dgm:presLayoutVars>
          <dgm:dir/>
          <dgm:resizeHandles val="exact"/>
        </dgm:presLayoutVars>
      </dgm:prSet>
      <dgm:spPr/>
    </dgm:pt>
    <dgm:pt modelId="{8855351F-9776-4A76-B823-64BE705F07FE}" type="pres">
      <dgm:prSet presAssocID="{7A26DB79-B24D-49B5-97F1-90066709DE9B}" presName="node" presStyleLbl="node1" presStyleIdx="0" presStyleCnt="5">
        <dgm:presLayoutVars>
          <dgm:bulletEnabled val="1"/>
        </dgm:presLayoutVars>
      </dgm:prSet>
      <dgm:spPr/>
      <dgm:t>
        <a:bodyPr/>
        <a:lstStyle/>
        <a:p>
          <a:endParaRPr lang="sv-SE"/>
        </a:p>
      </dgm:t>
    </dgm:pt>
    <dgm:pt modelId="{39C81E73-5FA0-411F-A6E4-E4C2C6E57A30}" type="pres">
      <dgm:prSet presAssocID="{E154452F-AC82-4B8F-80D1-7995E0EFD91A}" presName="sibTrans" presStyleLbl="sibTrans2D1" presStyleIdx="0" presStyleCnt="4"/>
      <dgm:spPr/>
      <dgm:t>
        <a:bodyPr/>
        <a:lstStyle/>
        <a:p>
          <a:endParaRPr lang="sv-SE"/>
        </a:p>
      </dgm:t>
    </dgm:pt>
    <dgm:pt modelId="{B300A7E7-5862-467C-88BB-4DD596A00D0D}" type="pres">
      <dgm:prSet presAssocID="{E154452F-AC82-4B8F-80D1-7995E0EFD91A}" presName="connectorText" presStyleLbl="sibTrans2D1" presStyleIdx="0" presStyleCnt="4"/>
      <dgm:spPr/>
      <dgm:t>
        <a:bodyPr/>
        <a:lstStyle/>
        <a:p>
          <a:endParaRPr lang="sv-SE"/>
        </a:p>
      </dgm:t>
    </dgm:pt>
    <dgm:pt modelId="{5FB5AE01-77E6-49A7-A395-19F7A9C44506}" type="pres">
      <dgm:prSet presAssocID="{0C53A7B7-95CB-4D0A-A6D7-91B68D7E2EFC}" presName="node" presStyleLbl="node1" presStyleIdx="1" presStyleCnt="5">
        <dgm:presLayoutVars>
          <dgm:bulletEnabled val="1"/>
        </dgm:presLayoutVars>
      </dgm:prSet>
      <dgm:spPr/>
      <dgm:t>
        <a:bodyPr/>
        <a:lstStyle/>
        <a:p>
          <a:endParaRPr lang="sv-SE"/>
        </a:p>
      </dgm:t>
    </dgm:pt>
    <dgm:pt modelId="{BE6E5E9A-50E8-4643-8860-58F5B2E6927E}" type="pres">
      <dgm:prSet presAssocID="{6EDD14AA-99B4-40E4-B8CE-322F7E886EF3}" presName="sibTrans" presStyleLbl="sibTrans2D1" presStyleIdx="1" presStyleCnt="4"/>
      <dgm:spPr/>
      <dgm:t>
        <a:bodyPr/>
        <a:lstStyle/>
        <a:p>
          <a:endParaRPr lang="sv-SE"/>
        </a:p>
      </dgm:t>
    </dgm:pt>
    <dgm:pt modelId="{5AD0B641-CE1A-434D-8B9D-4BF1FB8E3C60}" type="pres">
      <dgm:prSet presAssocID="{6EDD14AA-99B4-40E4-B8CE-322F7E886EF3}" presName="connectorText" presStyleLbl="sibTrans2D1" presStyleIdx="1" presStyleCnt="4"/>
      <dgm:spPr/>
      <dgm:t>
        <a:bodyPr/>
        <a:lstStyle/>
        <a:p>
          <a:endParaRPr lang="sv-SE"/>
        </a:p>
      </dgm:t>
    </dgm:pt>
    <dgm:pt modelId="{EDD30547-777A-41E8-91AA-494009399D6F}" type="pres">
      <dgm:prSet presAssocID="{6E92073A-937A-4B32-9C04-A3EFDA88DF68}" presName="node" presStyleLbl="node1" presStyleIdx="2" presStyleCnt="5">
        <dgm:presLayoutVars>
          <dgm:bulletEnabled val="1"/>
        </dgm:presLayoutVars>
      </dgm:prSet>
      <dgm:spPr/>
      <dgm:t>
        <a:bodyPr/>
        <a:lstStyle/>
        <a:p>
          <a:endParaRPr lang="sv-SE"/>
        </a:p>
      </dgm:t>
    </dgm:pt>
    <dgm:pt modelId="{6E85E840-0688-43F8-B551-FAEE172AAE38}" type="pres">
      <dgm:prSet presAssocID="{F457A445-60CC-4A49-A8B0-C0628663F8FB}" presName="sibTrans" presStyleLbl="sibTrans2D1" presStyleIdx="2" presStyleCnt="4"/>
      <dgm:spPr/>
      <dgm:t>
        <a:bodyPr/>
        <a:lstStyle/>
        <a:p>
          <a:endParaRPr lang="sv-SE"/>
        </a:p>
      </dgm:t>
    </dgm:pt>
    <dgm:pt modelId="{6DD4FEC6-F528-4134-B5EF-DB163820D7DB}" type="pres">
      <dgm:prSet presAssocID="{F457A445-60CC-4A49-A8B0-C0628663F8FB}" presName="connectorText" presStyleLbl="sibTrans2D1" presStyleIdx="2" presStyleCnt="4"/>
      <dgm:spPr/>
      <dgm:t>
        <a:bodyPr/>
        <a:lstStyle/>
        <a:p>
          <a:endParaRPr lang="sv-SE"/>
        </a:p>
      </dgm:t>
    </dgm:pt>
    <dgm:pt modelId="{80441726-B5E7-4A73-9476-1C7B40AF6CD4}" type="pres">
      <dgm:prSet presAssocID="{EC412848-6D19-4D93-8C7E-6CB350D2BD46}" presName="node" presStyleLbl="node1" presStyleIdx="3" presStyleCnt="5">
        <dgm:presLayoutVars>
          <dgm:bulletEnabled val="1"/>
        </dgm:presLayoutVars>
      </dgm:prSet>
      <dgm:spPr/>
      <dgm:t>
        <a:bodyPr/>
        <a:lstStyle/>
        <a:p>
          <a:endParaRPr lang="sv-SE"/>
        </a:p>
      </dgm:t>
    </dgm:pt>
    <dgm:pt modelId="{58F2A0B1-8D92-4879-879A-5CB772CECBF8}" type="pres">
      <dgm:prSet presAssocID="{4541553B-E07D-4FD9-8237-E94D8F7F3EDD}" presName="sibTrans" presStyleLbl="sibTrans2D1" presStyleIdx="3" presStyleCnt="4"/>
      <dgm:spPr/>
      <dgm:t>
        <a:bodyPr/>
        <a:lstStyle/>
        <a:p>
          <a:endParaRPr lang="sv-SE"/>
        </a:p>
      </dgm:t>
    </dgm:pt>
    <dgm:pt modelId="{ED1FC189-6DF4-4DD4-8282-900AA36FE964}" type="pres">
      <dgm:prSet presAssocID="{4541553B-E07D-4FD9-8237-E94D8F7F3EDD}" presName="connectorText" presStyleLbl="sibTrans2D1" presStyleIdx="3" presStyleCnt="4"/>
      <dgm:spPr/>
      <dgm:t>
        <a:bodyPr/>
        <a:lstStyle/>
        <a:p>
          <a:endParaRPr lang="sv-SE"/>
        </a:p>
      </dgm:t>
    </dgm:pt>
    <dgm:pt modelId="{1C6A3200-5C45-4FC9-AE14-84ED06BAD7A5}" type="pres">
      <dgm:prSet presAssocID="{5EBB4B96-3785-4B48-8434-0B7307B73C02}" presName="node" presStyleLbl="node1" presStyleIdx="4" presStyleCnt="5">
        <dgm:presLayoutVars>
          <dgm:bulletEnabled val="1"/>
        </dgm:presLayoutVars>
      </dgm:prSet>
      <dgm:spPr/>
      <dgm:t>
        <a:bodyPr/>
        <a:lstStyle/>
        <a:p>
          <a:endParaRPr lang="sv-SE"/>
        </a:p>
      </dgm:t>
    </dgm:pt>
  </dgm:ptLst>
  <dgm:cxnLst>
    <dgm:cxn modelId="{2950D497-58A5-4B1A-886E-8DEFB861566B}" type="presOf" srcId="{0C53A7B7-95CB-4D0A-A6D7-91B68D7E2EFC}" destId="{5FB5AE01-77E6-49A7-A395-19F7A9C44506}" srcOrd="0" destOrd="0" presId="urn:microsoft.com/office/officeart/2005/8/layout/process1"/>
    <dgm:cxn modelId="{594AAA72-E343-4C0F-9DEB-C61AF9EC7ACC}" srcId="{27861CA9-4BE4-4968-8A45-60AAB12DB285}" destId="{0C53A7B7-95CB-4D0A-A6D7-91B68D7E2EFC}" srcOrd="1" destOrd="0" parTransId="{FBFD11E1-D289-4580-8755-0085B086F826}" sibTransId="{6EDD14AA-99B4-40E4-B8CE-322F7E886EF3}"/>
    <dgm:cxn modelId="{AEBB6C71-CE1C-4739-AE4A-4BD34A3D3443}" type="presOf" srcId="{6EDD14AA-99B4-40E4-B8CE-322F7E886EF3}" destId="{BE6E5E9A-50E8-4643-8860-58F5B2E6927E}" srcOrd="0" destOrd="0" presId="urn:microsoft.com/office/officeart/2005/8/layout/process1"/>
    <dgm:cxn modelId="{08FB1BE4-D33C-4A97-B78A-48E4B8861BEF}" type="presOf" srcId="{5EBB4B96-3785-4B48-8434-0B7307B73C02}" destId="{1C6A3200-5C45-4FC9-AE14-84ED06BAD7A5}" srcOrd="0" destOrd="0" presId="urn:microsoft.com/office/officeart/2005/8/layout/process1"/>
    <dgm:cxn modelId="{7EAEE023-C100-4878-A073-D2AD22C8189D}" srcId="{27861CA9-4BE4-4968-8A45-60AAB12DB285}" destId="{7A26DB79-B24D-49B5-97F1-90066709DE9B}" srcOrd="0" destOrd="0" parTransId="{6E6EFF5A-FCA8-44B3-B3F2-E7F19D2ED20A}" sibTransId="{E154452F-AC82-4B8F-80D1-7995E0EFD91A}"/>
    <dgm:cxn modelId="{0205D65A-E7DC-4F63-8004-CB509D2B9B47}" type="presOf" srcId="{7A26DB79-B24D-49B5-97F1-90066709DE9B}" destId="{8855351F-9776-4A76-B823-64BE705F07FE}" srcOrd="0" destOrd="0" presId="urn:microsoft.com/office/officeart/2005/8/layout/process1"/>
    <dgm:cxn modelId="{7A47E071-1AC9-4465-A93B-2FA955AC37E3}" type="presOf" srcId="{F457A445-60CC-4A49-A8B0-C0628663F8FB}" destId="{6DD4FEC6-F528-4134-B5EF-DB163820D7DB}" srcOrd="1" destOrd="0" presId="urn:microsoft.com/office/officeart/2005/8/layout/process1"/>
    <dgm:cxn modelId="{E98C78CC-C812-4250-876B-ED706B16E7AE}" type="presOf" srcId="{EC412848-6D19-4D93-8C7E-6CB350D2BD46}" destId="{80441726-B5E7-4A73-9476-1C7B40AF6CD4}" srcOrd="0" destOrd="0" presId="urn:microsoft.com/office/officeart/2005/8/layout/process1"/>
    <dgm:cxn modelId="{940C26B5-7341-409D-8020-51C90798365D}" type="presOf" srcId="{E154452F-AC82-4B8F-80D1-7995E0EFD91A}" destId="{B300A7E7-5862-467C-88BB-4DD596A00D0D}" srcOrd="1" destOrd="0" presId="urn:microsoft.com/office/officeart/2005/8/layout/process1"/>
    <dgm:cxn modelId="{B4B5CC50-B663-4928-92F0-28D25A7402D8}" srcId="{27861CA9-4BE4-4968-8A45-60AAB12DB285}" destId="{5EBB4B96-3785-4B48-8434-0B7307B73C02}" srcOrd="4" destOrd="0" parTransId="{0DA25B14-A9CA-4BB6-89CE-8800C9E9C05F}" sibTransId="{CDDD19D8-A848-45B1-BC55-748A3005D1A0}"/>
    <dgm:cxn modelId="{7EBBF2DA-1951-4069-9FCC-31C977BE1FA1}" type="presOf" srcId="{E154452F-AC82-4B8F-80D1-7995E0EFD91A}" destId="{39C81E73-5FA0-411F-A6E4-E4C2C6E57A30}" srcOrd="0" destOrd="0" presId="urn:microsoft.com/office/officeart/2005/8/layout/process1"/>
    <dgm:cxn modelId="{70FEFC99-E5EB-4344-96A9-A399BB5B03E2}" type="presOf" srcId="{F457A445-60CC-4A49-A8B0-C0628663F8FB}" destId="{6E85E840-0688-43F8-B551-FAEE172AAE38}" srcOrd="0" destOrd="0" presId="urn:microsoft.com/office/officeart/2005/8/layout/process1"/>
    <dgm:cxn modelId="{80DE51CB-F40C-4877-94AB-4701EC938D16}" type="presOf" srcId="{6E92073A-937A-4B32-9C04-A3EFDA88DF68}" destId="{EDD30547-777A-41E8-91AA-494009399D6F}" srcOrd="0" destOrd="0" presId="urn:microsoft.com/office/officeart/2005/8/layout/process1"/>
    <dgm:cxn modelId="{C3E605AE-4BFB-452F-BB30-FA9E866268FC}" type="presOf" srcId="{27861CA9-4BE4-4968-8A45-60AAB12DB285}" destId="{3BFA3E6B-C0A3-403C-89CA-2D16AF55C0E1}" srcOrd="0" destOrd="0" presId="urn:microsoft.com/office/officeart/2005/8/layout/process1"/>
    <dgm:cxn modelId="{D36C5972-753D-4381-AB3E-4D688687280F}" type="presOf" srcId="{4541553B-E07D-4FD9-8237-E94D8F7F3EDD}" destId="{58F2A0B1-8D92-4879-879A-5CB772CECBF8}" srcOrd="0" destOrd="0" presId="urn:microsoft.com/office/officeart/2005/8/layout/process1"/>
    <dgm:cxn modelId="{8379C5AC-AE52-4B31-A359-BF8D122EB7B6}" type="presOf" srcId="{6EDD14AA-99B4-40E4-B8CE-322F7E886EF3}" destId="{5AD0B641-CE1A-434D-8B9D-4BF1FB8E3C60}" srcOrd="1" destOrd="0" presId="urn:microsoft.com/office/officeart/2005/8/layout/process1"/>
    <dgm:cxn modelId="{87262E86-26C7-4FD1-8F59-CF05173E333F}" srcId="{27861CA9-4BE4-4968-8A45-60AAB12DB285}" destId="{EC412848-6D19-4D93-8C7E-6CB350D2BD46}" srcOrd="3" destOrd="0" parTransId="{4B25807C-9C31-4798-ABB6-C95B47F33091}" sibTransId="{4541553B-E07D-4FD9-8237-E94D8F7F3EDD}"/>
    <dgm:cxn modelId="{DE8DA924-3013-444F-A00F-75AD89D89C2C}" type="presOf" srcId="{4541553B-E07D-4FD9-8237-E94D8F7F3EDD}" destId="{ED1FC189-6DF4-4DD4-8282-900AA36FE964}" srcOrd="1" destOrd="0" presId="urn:microsoft.com/office/officeart/2005/8/layout/process1"/>
    <dgm:cxn modelId="{D82A0A50-813E-481D-84A7-E850208349C1}" srcId="{27861CA9-4BE4-4968-8A45-60AAB12DB285}" destId="{6E92073A-937A-4B32-9C04-A3EFDA88DF68}" srcOrd="2" destOrd="0" parTransId="{E4BA42EB-A620-4CF5-AD1A-FF3D3FEE6BAF}" sibTransId="{F457A445-60CC-4A49-A8B0-C0628663F8FB}"/>
    <dgm:cxn modelId="{D00B3B68-B5F0-4743-BCDF-E64CB8A58443}" type="presParOf" srcId="{3BFA3E6B-C0A3-403C-89CA-2D16AF55C0E1}" destId="{8855351F-9776-4A76-B823-64BE705F07FE}" srcOrd="0" destOrd="0" presId="urn:microsoft.com/office/officeart/2005/8/layout/process1"/>
    <dgm:cxn modelId="{A557C555-267E-4579-9BAF-18A625516143}" type="presParOf" srcId="{3BFA3E6B-C0A3-403C-89CA-2D16AF55C0E1}" destId="{39C81E73-5FA0-411F-A6E4-E4C2C6E57A30}" srcOrd="1" destOrd="0" presId="urn:microsoft.com/office/officeart/2005/8/layout/process1"/>
    <dgm:cxn modelId="{D59B6B20-35BC-4017-9A12-A1A789C58070}" type="presParOf" srcId="{39C81E73-5FA0-411F-A6E4-E4C2C6E57A30}" destId="{B300A7E7-5862-467C-88BB-4DD596A00D0D}" srcOrd="0" destOrd="0" presId="urn:microsoft.com/office/officeart/2005/8/layout/process1"/>
    <dgm:cxn modelId="{77BE3B1E-C01F-4EF4-AA95-37DE76F17FD1}" type="presParOf" srcId="{3BFA3E6B-C0A3-403C-89CA-2D16AF55C0E1}" destId="{5FB5AE01-77E6-49A7-A395-19F7A9C44506}" srcOrd="2" destOrd="0" presId="urn:microsoft.com/office/officeart/2005/8/layout/process1"/>
    <dgm:cxn modelId="{DB01F951-DBCE-4060-9C30-54C7C12FE78F}" type="presParOf" srcId="{3BFA3E6B-C0A3-403C-89CA-2D16AF55C0E1}" destId="{BE6E5E9A-50E8-4643-8860-58F5B2E6927E}" srcOrd="3" destOrd="0" presId="urn:microsoft.com/office/officeart/2005/8/layout/process1"/>
    <dgm:cxn modelId="{C9653B74-5846-4704-90BC-E8CC3853FAB3}" type="presParOf" srcId="{BE6E5E9A-50E8-4643-8860-58F5B2E6927E}" destId="{5AD0B641-CE1A-434D-8B9D-4BF1FB8E3C60}" srcOrd="0" destOrd="0" presId="urn:microsoft.com/office/officeart/2005/8/layout/process1"/>
    <dgm:cxn modelId="{5B7F8935-EE37-481F-994D-ED66F63FE667}" type="presParOf" srcId="{3BFA3E6B-C0A3-403C-89CA-2D16AF55C0E1}" destId="{EDD30547-777A-41E8-91AA-494009399D6F}" srcOrd="4" destOrd="0" presId="urn:microsoft.com/office/officeart/2005/8/layout/process1"/>
    <dgm:cxn modelId="{DA927AC1-ADB4-4774-B179-14B11422331B}" type="presParOf" srcId="{3BFA3E6B-C0A3-403C-89CA-2D16AF55C0E1}" destId="{6E85E840-0688-43F8-B551-FAEE172AAE38}" srcOrd="5" destOrd="0" presId="urn:microsoft.com/office/officeart/2005/8/layout/process1"/>
    <dgm:cxn modelId="{3AD9194A-026E-4FE4-8D04-F3B1A0DE6181}" type="presParOf" srcId="{6E85E840-0688-43F8-B551-FAEE172AAE38}" destId="{6DD4FEC6-F528-4134-B5EF-DB163820D7DB}" srcOrd="0" destOrd="0" presId="urn:microsoft.com/office/officeart/2005/8/layout/process1"/>
    <dgm:cxn modelId="{2F7A8DC0-5B64-4637-A942-C87FC164AF81}" type="presParOf" srcId="{3BFA3E6B-C0A3-403C-89CA-2D16AF55C0E1}" destId="{80441726-B5E7-4A73-9476-1C7B40AF6CD4}" srcOrd="6" destOrd="0" presId="urn:microsoft.com/office/officeart/2005/8/layout/process1"/>
    <dgm:cxn modelId="{7E078AB5-EF71-42A1-A373-5C35DE10AEF5}" type="presParOf" srcId="{3BFA3E6B-C0A3-403C-89CA-2D16AF55C0E1}" destId="{58F2A0B1-8D92-4879-879A-5CB772CECBF8}" srcOrd="7" destOrd="0" presId="urn:microsoft.com/office/officeart/2005/8/layout/process1"/>
    <dgm:cxn modelId="{864DED7E-00A9-4F59-9432-FE71963A0333}" type="presParOf" srcId="{58F2A0B1-8D92-4879-879A-5CB772CECBF8}" destId="{ED1FC189-6DF4-4DD4-8282-900AA36FE964}" srcOrd="0" destOrd="0" presId="urn:microsoft.com/office/officeart/2005/8/layout/process1"/>
    <dgm:cxn modelId="{B96C0A55-AAAD-44BF-9085-B6FE4049E8D1}" type="presParOf" srcId="{3BFA3E6B-C0A3-403C-89CA-2D16AF55C0E1}" destId="{1C6A3200-5C45-4FC9-AE14-84ED06BAD7A5}"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7861CA9-4BE4-4968-8A45-60AAB12DB285}" type="doc">
      <dgm:prSet loTypeId="urn:microsoft.com/office/officeart/2005/8/layout/process1" loCatId="process" qsTypeId="urn:microsoft.com/office/officeart/2005/8/quickstyle/simple1" qsCatId="simple" csTypeId="urn:microsoft.com/office/officeart/2005/8/colors/accent1_2" csCatId="accent1" phldr="1"/>
      <dgm:spPr/>
    </dgm:pt>
    <dgm:pt modelId="{7A26DB79-B24D-49B5-97F1-90066709DE9B}">
      <dgm:prSet phldrT="[Text]"/>
      <dgm:spPr>
        <a:solidFill>
          <a:srgbClr val="FFC000"/>
        </a:solidFill>
      </dgm:spPr>
      <dgm:t>
        <a:bodyPr/>
        <a:lstStyle/>
        <a:p>
          <a:r>
            <a:rPr lang="sv-SE" dirty="0" smtClean="0"/>
            <a:t>Intro</a:t>
          </a:r>
          <a:endParaRPr lang="sv-SE" dirty="0"/>
        </a:p>
      </dgm:t>
    </dgm:pt>
    <dgm:pt modelId="{6E6EFF5A-FCA8-44B3-B3F2-E7F19D2ED20A}" type="parTrans" cxnId="{7EAEE023-C100-4878-A073-D2AD22C8189D}">
      <dgm:prSet/>
      <dgm:spPr/>
      <dgm:t>
        <a:bodyPr/>
        <a:lstStyle/>
        <a:p>
          <a:endParaRPr lang="sv-SE"/>
        </a:p>
      </dgm:t>
    </dgm:pt>
    <dgm:pt modelId="{E154452F-AC82-4B8F-80D1-7995E0EFD91A}" type="sibTrans" cxnId="{7EAEE023-C100-4878-A073-D2AD22C8189D}">
      <dgm:prSet/>
      <dgm:spPr/>
      <dgm:t>
        <a:bodyPr/>
        <a:lstStyle/>
        <a:p>
          <a:endParaRPr lang="sv-SE"/>
        </a:p>
      </dgm:t>
    </dgm:pt>
    <dgm:pt modelId="{0C53A7B7-95CB-4D0A-A6D7-91B68D7E2EFC}">
      <dgm:prSet phldrT="[Text]"/>
      <dgm:spPr>
        <a:solidFill>
          <a:srgbClr val="FFC000"/>
        </a:solidFill>
      </dgm:spPr>
      <dgm:t>
        <a:bodyPr/>
        <a:lstStyle/>
        <a:p>
          <a:r>
            <a:rPr lang="sv-SE" dirty="0" smtClean="0"/>
            <a:t>Mätsystem</a:t>
          </a:r>
          <a:endParaRPr lang="sv-SE" dirty="0"/>
        </a:p>
      </dgm:t>
    </dgm:pt>
    <dgm:pt modelId="{FBFD11E1-D289-4580-8755-0085B086F826}" type="parTrans" cxnId="{594AAA72-E343-4C0F-9DEB-C61AF9EC7ACC}">
      <dgm:prSet/>
      <dgm:spPr/>
      <dgm:t>
        <a:bodyPr/>
        <a:lstStyle/>
        <a:p>
          <a:endParaRPr lang="sv-SE"/>
        </a:p>
      </dgm:t>
    </dgm:pt>
    <dgm:pt modelId="{6EDD14AA-99B4-40E4-B8CE-322F7E886EF3}" type="sibTrans" cxnId="{594AAA72-E343-4C0F-9DEB-C61AF9EC7ACC}">
      <dgm:prSet/>
      <dgm:spPr/>
      <dgm:t>
        <a:bodyPr/>
        <a:lstStyle/>
        <a:p>
          <a:endParaRPr lang="sv-SE"/>
        </a:p>
      </dgm:t>
    </dgm:pt>
    <dgm:pt modelId="{6E92073A-937A-4B32-9C04-A3EFDA88DF68}">
      <dgm:prSet phldrT="[Text]"/>
      <dgm:spPr>
        <a:solidFill>
          <a:srgbClr val="FFC000"/>
        </a:solidFill>
      </dgm:spPr>
      <dgm:t>
        <a:bodyPr/>
        <a:lstStyle/>
        <a:p>
          <a:r>
            <a:rPr lang="sv-SE" dirty="0" smtClean="0"/>
            <a:t>MSA</a:t>
          </a:r>
          <a:endParaRPr lang="sv-SE" dirty="0"/>
        </a:p>
      </dgm:t>
    </dgm:pt>
    <dgm:pt modelId="{E4BA42EB-A620-4CF5-AD1A-FF3D3FEE6BAF}" type="parTrans" cxnId="{D82A0A50-813E-481D-84A7-E850208349C1}">
      <dgm:prSet/>
      <dgm:spPr/>
      <dgm:t>
        <a:bodyPr/>
        <a:lstStyle/>
        <a:p>
          <a:endParaRPr lang="sv-SE"/>
        </a:p>
      </dgm:t>
    </dgm:pt>
    <dgm:pt modelId="{F457A445-60CC-4A49-A8B0-C0628663F8FB}" type="sibTrans" cxnId="{D82A0A50-813E-481D-84A7-E850208349C1}">
      <dgm:prSet/>
      <dgm:spPr/>
      <dgm:t>
        <a:bodyPr/>
        <a:lstStyle/>
        <a:p>
          <a:endParaRPr lang="sv-SE"/>
        </a:p>
      </dgm:t>
    </dgm:pt>
    <dgm:pt modelId="{EC412848-6D19-4D93-8C7E-6CB350D2BD46}">
      <dgm:prSet phldrT="[Text]"/>
      <dgm:spPr/>
      <dgm:t>
        <a:bodyPr/>
        <a:lstStyle/>
        <a:p>
          <a:r>
            <a:rPr lang="sv-SE" dirty="0" smtClean="0"/>
            <a:t>Algoritm</a:t>
          </a:r>
          <a:endParaRPr lang="sv-SE" dirty="0"/>
        </a:p>
      </dgm:t>
    </dgm:pt>
    <dgm:pt modelId="{4B25807C-9C31-4798-ABB6-C95B47F33091}" type="parTrans" cxnId="{87262E86-26C7-4FD1-8F59-CF05173E333F}">
      <dgm:prSet/>
      <dgm:spPr/>
      <dgm:t>
        <a:bodyPr/>
        <a:lstStyle/>
        <a:p>
          <a:endParaRPr lang="sv-SE"/>
        </a:p>
      </dgm:t>
    </dgm:pt>
    <dgm:pt modelId="{4541553B-E07D-4FD9-8237-E94D8F7F3EDD}" type="sibTrans" cxnId="{87262E86-26C7-4FD1-8F59-CF05173E333F}">
      <dgm:prSet/>
      <dgm:spPr/>
      <dgm:t>
        <a:bodyPr/>
        <a:lstStyle/>
        <a:p>
          <a:endParaRPr lang="sv-SE"/>
        </a:p>
      </dgm:t>
    </dgm:pt>
    <dgm:pt modelId="{5EBB4B96-3785-4B48-8434-0B7307B73C02}">
      <dgm:prSet phldrT="[Text]"/>
      <dgm:spPr/>
      <dgm:t>
        <a:bodyPr/>
        <a:lstStyle/>
        <a:p>
          <a:r>
            <a:rPr lang="sv-SE" dirty="0" smtClean="0"/>
            <a:t>Beräkning</a:t>
          </a:r>
          <a:endParaRPr lang="sv-SE" dirty="0"/>
        </a:p>
      </dgm:t>
    </dgm:pt>
    <dgm:pt modelId="{0DA25B14-A9CA-4BB6-89CE-8800C9E9C05F}" type="parTrans" cxnId="{B4B5CC50-B663-4928-92F0-28D25A7402D8}">
      <dgm:prSet/>
      <dgm:spPr/>
      <dgm:t>
        <a:bodyPr/>
        <a:lstStyle/>
        <a:p>
          <a:endParaRPr lang="sv-SE"/>
        </a:p>
      </dgm:t>
    </dgm:pt>
    <dgm:pt modelId="{CDDD19D8-A848-45B1-BC55-748A3005D1A0}" type="sibTrans" cxnId="{B4B5CC50-B663-4928-92F0-28D25A7402D8}">
      <dgm:prSet/>
      <dgm:spPr/>
      <dgm:t>
        <a:bodyPr/>
        <a:lstStyle/>
        <a:p>
          <a:endParaRPr lang="sv-SE"/>
        </a:p>
      </dgm:t>
    </dgm:pt>
    <dgm:pt modelId="{3BFA3E6B-C0A3-403C-89CA-2D16AF55C0E1}" type="pres">
      <dgm:prSet presAssocID="{27861CA9-4BE4-4968-8A45-60AAB12DB285}" presName="Name0" presStyleCnt="0">
        <dgm:presLayoutVars>
          <dgm:dir/>
          <dgm:resizeHandles val="exact"/>
        </dgm:presLayoutVars>
      </dgm:prSet>
      <dgm:spPr/>
    </dgm:pt>
    <dgm:pt modelId="{8855351F-9776-4A76-B823-64BE705F07FE}" type="pres">
      <dgm:prSet presAssocID="{7A26DB79-B24D-49B5-97F1-90066709DE9B}" presName="node" presStyleLbl="node1" presStyleIdx="0" presStyleCnt="5">
        <dgm:presLayoutVars>
          <dgm:bulletEnabled val="1"/>
        </dgm:presLayoutVars>
      </dgm:prSet>
      <dgm:spPr/>
      <dgm:t>
        <a:bodyPr/>
        <a:lstStyle/>
        <a:p>
          <a:endParaRPr lang="sv-SE"/>
        </a:p>
      </dgm:t>
    </dgm:pt>
    <dgm:pt modelId="{39C81E73-5FA0-411F-A6E4-E4C2C6E57A30}" type="pres">
      <dgm:prSet presAssocID="{E154452F-AC82-4B8F-80D1-7995E0EFD91A}" presName="sibTrans" presStyleLbl="sibTrans2D1" presStyleIdx="0" presStyleCnt="4"/>
      <dgm:spPr/>
      <dgm:t>
        <a:bodyPr/>
        <a:lstStyle/>
        <a:p>
          <a:endParaRPr lang="sv-SE"/>
        </a:p>
      </dgm:t>
    </dgm:pt>
    <dgm:pt modelId="{B300A7E7-5862-467C-88BB-4DD596A00D0D}" type="pres">
      <dgm:prSet presAssocID="{E154452F-AC82-4B8F-80D1-7995E0EFD91A}" presName="connectorText" presStyleLbl="sibTrans2D1" presStyleIdx="0" presStyleCnt="4"/>
      <dgm:spPr/>
      <dgm:t>
        <a:bodyPr/>
        <a:lstStyle/>
        <a:p>
          <a:endParaRPr lang="sv-SE"/>
        </a:p>
      </dgm:t>
    </dgm:pt>
    <dgm:pt modelId="{5FB5AE01-77E6-49A7-A395-19F7A9C44506}" type="pres">
      <dgm:prSet presAssocID="{0C53A7B7-95CB-4D0A-A6D7-91B68D7E2EFC}" presName="node" presStyleLbl="node1" presStyleIdx="1" presStyleCnt="5">
        <dgm:presLayoutVars>
          <dgm:bulletEnabled val="1"/>
        </dgm:presLayoutVars>
      </dgm:prSet>
      <dgm:spPr/>
      <dgm:t>
        <a:bodyPr/>
        <a:lstStyle/>
        <a:p>
          <a:endParaRPr lang="sv-SE"/>
        </a:p>
      </dgm:t>
    </dgm:pt>
    <dgm:pt modelId="{BE6E5E9A-50E8-4643-8860-58F5B2E6927E}" type="pres">
      <dgm:prSet presAssocID="{6EDD14AA-99B4-40E4-B8CE-322F7E886EF3}" presName="sibTrans" presStyleLbl="sibTrans2D1" presStyleIdx="1" presStyleCnt="4"/>
      <dgm:spPr/>
      <dgm:t>
        <a:bodyPr/>
        <a:lstStyle/>
        <a:p>
          <a:endParaRPr lang="sv-SE"/>
        </a:p>
      </dgm:t>
    </dgm:pt>
    <dgm:pt modelId="{5AD0B641-CE1A-434D-8B9D-4BF1FB8E3C60}" type="pres">
      <dgm:prSet presAssocID="{6EDD14AA-99B4-40E4-B8CE-322F7E886EF3}" presName="connectorText" presStyleLbl="sibTrans2D1" presStyleIdx="1" presStyleCnt="4"/>
      <dgm:spPr/>
      <dgm:t>
        <a:bodyPr/>
        <a:lstStyle/>
        <a:p>
          <a:endParaRPr lang="sv-SE"/>
        </a:p>
      </dgm:t>
    </dgm:pt>
    <dgm:pt modelId="{EDD30547-777A-41E8-91AA-494009399D6F}" type="pres">
      <dgm:prSet presAssocID="{6E92073A-937A-4B32-9C04-A3EFDA88DF68}" presName="node" presStyleLbl="node1" presStyleIdx="2" presStyleCnt="5">
        <dgm:presLayoutVars>
          <dgm:bulletEnabled val="1"/>
        </dgm:presLayoutVars>
      </dgm:prSet>
      <dgm:spPr/>
      <dgm:t>
        <a:bodyPr/>
        <a:lstStyle/>
        <a:p>
          <a:endParaRPr lang="sv-SE"/>
        </a:p>
      </dgm:t>
    </dgm:pt>
    <dgm:pt modelId="{6E85E840-0688-43F8-B551-FAEE172AAE38}" type="pres">
      <dgm:prSet presAssocID="{F457A445-60CC-4A49-A8B0-C0628663F8FB}" presName="sibTrans" presStyleLbl="sibTrans2D1" presStyleIdx="2" presStyleCnt="4"/>
      <dgm:spPr/>
      <dgm:t>
        <a:bodyPr/>
        <a:lstStyle/>
        <a:p>
          <a:endParaRPr lang="sv-SE"/>
        </a:p>
      </dgm:t>
    </dgm:pt>
    <dgm:pt modelId="{6DD4FEC6-F528-4134-B5EF-DB163820D7DB}" type="pres">
      <dgm:prSet presAssocID="{F457A445-60CC-4A49-A8B0-C0628663F8FB}" presName="connectorText" presStyleLbl="sibTrans2D1" presStyleIdx="2" presStyleCnt="4"/>
      <dgm:spPr/>
      <dgm:t>
        <a:bodyPr/>
        <a:lstStyle/>
        <a:p>
          <a:endParaRPr lang="sv-SE"/>
        </a:p>
      </dgm:t>
    </dgm:pt>
    <dgm:pt modelId="{80441726-B5E7-4A73-9476-1C7B40AF6CD4}" type="pres">
      <dgm:prSet presAssocID="{EC412848-6D19-4D93-8C7E-6CB350D2BD46}" presName="node" presStyleLbl="node1" presStyleIdx="3" presStyleCnt="5">
        <dgm:presLayoutVars>
          <dgm:bulletEnabled val="1"/>
        </dgm:presLayoutVars>
      </dgm:prSet>
      <dgm:spPr/>
      <dgm:t>
        <a:bodyPr/>
        <a:lstStyle/>
        <a:p>
          <a:endParaRPr lang="sv-SE"/>
        </a:p>
      </dgm:t>
    </dgm:pt>
    <dgm:pt modelId="{58F2A0B1-8D92-4879-879A-5CB772CECBF8}" type="pres">
      <dgm:prSet presAssocID="{4541553B-E07D-4FD9-8237-E94D8F7F3EDD}" presName="sibTrans" presStyleLbl="sibTrans2D1" presStyleIdx="3" presStyleCnt="4"/>
      <dgm:spPr/>
      <dgm:t>
        <a:bodyPr/>
        <a:lstStyle/>
        <a:p>
          <a:endParaRPr lang="sv-SE"/>
        </a:p>
      </dgm:t>
    </dgm:pt>
    <dgm:pt modelId="{ED1FC189-6DF4-4DD4-8282-900AA36FE964}" type="pres">
      <dgm:prSet presAssocID="{4541553B-E07D-4FD9-8237-E94D8F7F3EDD}" presName="connectorText" presStyleLbl="sibTrans2D1" presStyleIdx="3" presStyleCnt="4"/>
      <dgm:spPr/>
      <dgm:t>
        <a:bodyPr/>
        <a:lstStyle/>
        <a:p>
          <a:endParaRPr lang="sv-SE"/>
        </a:p>
      </dgm:t>
    </dgm:pt>
    <dgm:pt modelId="{1C6A3200-5C45-4FC9-AE14-84ED06BAD7A5}" type="pres">
      <dgm:prSet presAssocID="{5EBB4B96-3785-4B48-8434-0B7307B73C02}" presName="node" presStyleLbl="node1" presStyleIdx="4" presStyleCnt="5">
        <dgm:presLayoutVars>
          <dgm:bulletEnabled val="1"/>
        </dgm:presLayoutVars>
      </dgm:prSet>
      <dgm:spPr/>
      <dgm:t>
        <a:bodyPr/>
        <a:lstStyle/>
        <a:p>
          <a:endParaRPr lang="sv-SE"/>
        </a:p>
      </dgm:t>
    </dgm:pt>
  </dgm:ptLst>
  <dgm:cxnLst>
    <dgm:cxn modelId="{0959051B-0410-4320-8D84-ED2A23C30C90}" type="presOf" srcId="{6E92073A-937A-4B32-9C04-A3EFDA88DF68}" destId="{EDD30547-777A-41E8-91AA-494009399D6F}" srcOrd="0" destOrd="0" presId="urn:microsoft.com/office/officeart/2005/8/layout/process1"/>
    <dgm:cxn modelId="{41D9EBD3-9433-4BFB-84A1-23E73C6DA892}" type="presOf" srcId="{F457A445-60CC-4A49-A8B0-C0628663F8FB}" destId="{6DD4FEC6-F528-4134-B5EF-DB163820D7DB}" srcOrd="1" destOrd="0" presId="urn:microsoft.com/office/officeart/2005/8/layout/process1"/>
    <dgm:cxn modelId="{97A005C2-F32C-4218-9DD1-11FEF4EA73F5}" type="presOf" srcId="{6EDD14AA-99B4-40E4-B8CE-322F7E886EF3}" destId="{BE6E5E9A-50E8-4643-8860-58F5B2E6927E}" srcOrd="0" destOrd="0" presId="urn:microsoft.com/office/officeart/2005/8/layout/process1"/>
    <dgm:cxn modelId="{594AAA72-E343-4C0F-9DEB-C61AF9EC7ACC}" srcId="{27861CA9-4BE4-4968-8A45-60AAB12DB285}" destId="{0C53A7B7-95CB-4D0A-A6D7-91B68D7E2EFC}" srcOrd="1" destOrd="0" parTransId="{FBFD11E1-D289-4580-8755-0085B086F826}" sibTransId="{6EDD14AA-99B4-40E4-B8CE-322F7E886EF3}"/>
    <dgm:cxn modelId="{D82A0A50-813E-481D-84A7-E850208349C1}" srcId="{27861CA9-4BE4-4968-8A45-60AAB12DB285}" destId="{6E92073A-937A-4B32-9C04-A3EFDA88DF68}" srcOrd="2" destOrd="0" parTransId="{E4BA42EB-A620-4CF5-AD1A-FF3D3FEE6BAF}" sibTransId="{F457A445-60CC-4A49-A8B0-C0628663F8FB}"/>
    <dgm:cxn modelId="{D1CFEDF9-C82A-4A2D-84E4-ED9D6195EDCF}" type="presOf" srcId="{0C53A7B7-95CB-4D0A-A6D7-91B68D7E2EFC}" destId="{5FB5AE01-77E6-49A7-A395-19F7A9C44506}" srcOrd="0" destOrd="0" presId="urn:microsoft.com/office/officeart/2005/8/layout/process1"/>
    <dgm:cxn modelId="{7EAEE023-C100-4878-A073-D2AD22C8189D}" srcId="{27861CA9-4BE4-4968-8A45-60AAB12DB285}" destId="{7A26DB79-B24D-49B5-97F1-90066709DE9B}" srcOrd="0" destOrd="0" parTransId="{6E6EFF5A-FCA8-44B3-B3F2-E7F19D2ED20A}" sibTransId="{E154452F-AC82-4B8F-80D1-7995E0EFD91A}"/>
    <dgm:cxn modelId="{C0206F2D-44AC-4523-A837-768788E050C1}" type="presOf" srcId="{EC412848-6D19-4D93-8C7E-6CB350D2BD46}" destId="{80441726-B5E7-4A73-9476-1C7B40AF6CD4}" srcOrd="0" destOrd="0" presId="urn:microsoft.com/office/officeart/2005/8/layout/process1"/>
    <dgm:cxn modelId="{6B04E8CA-6BF7-4017-992B-19871FEF730D}" type="presOf" srcId="{E154452F-AC82-4B8F-80D1-7995E0EFD91A}" destId="{39C81E73-5FA0-411F-A6E4-E4C2C6E57A30}" srcOrd="0" destOrd="0" presId="urn:microsoft.com/office/officeart/2005/8/layout/process1"/>
    <dgm:cxn modelId="{87262E86-26C7-4FD1-8F59-CF05173E333F}" srcId="{27861CA9-4BE4-4968-8A45-60AAB12DB285}" destId="{EC412848-6D19-4D93-8C7E-6CB350D2BD46}" srcOrd="3" destOrd="0" parTransId="{4B25807C-9C31-4798-ABB6-C95B47F33091}" sibTransId="{4541553B-E07D-4FD9-8237-E94D8F7F3EDD}"/>
    <dgm:cxn modelId="{BB38A41F-9917-41B3-AB53-DB1606938FC5}" type="presOf" srcId="{5EBB4B96-3785-4B48-8434-0B7307B73C02}" destId="{1C6A3200-5C45-4FC9-AE14-84ED06BAD7A5}" srcOrd="0" destOrd="0" presId="urn:microsoft.com/office/officeart/2005/8/layout/process1"/>
    <dgm:cxn modelId="{B314C4B6-2EE4-4858-BEEA-CADF8D869224}" type="presOf" srcId="{4541553B-E07D-4FD9-8237-E94D8F7F3EDD}" destId="{ED1FC189-6DF4-4DD4-8282-900AA36FE964}" srcOrd="1" destOrd="0" presId="urn:microsoft.com/office/officeart/2005/8/layout/process1"/>
    <dgm:cxn modelId="{B4B5CC50-B663-4928-92F0-28D25A7402D8}" srcId="{27861CA9-4BE4-4968-8A45-60AAB12DB285}" destId="{5EBB4B96-3785-4B48-8434-0B7307B73C02}" srcOrd="4" destOrd="0" parTransId="{0DA25B14-A9CA-4BB6-89CE-8800C9E9C05F}" sibTransId="{CDDD19D8-A848-45B1-BC55-748A3005D1A0}"/>
    <dgm:cxn modelId="{842C7DDE-5EE6-456A-A3CC-772E377BC8E3}" type="presOf" srcId="{F457A445-60CC-4A49-A8B0-C0628663F8FB}" destId="{6E85E840-0688-43F8-B551-FAEE172AAE38}" srcOrd="0" destOrd="0" presId="urn:microsoft.com/office/officeart/2005/8/layout/process1"/>
    <dgm:cxn modelId="{9DECE853-8B33-495B-B747-47982158D60E}" type="presOf" srcId="{7A26DB79-B24D-49B5-97F1-90066709DE9B}" destId="{8855351F-9776-4A76-B823-64BE705F07FE}" srcOrd="0" destOrd="0" presId="urn:microsoft.com/office/officeart/2005/8/layout/process1"/>
    <dgm:cxn modelId="{70E6515B-DA07-4CE3-9A4B-ED071F8CD759}" type="presOf" srcId="{27861CA9-4BE4-4968-8A45-60AAB12DB285}" destId="{3BFA3E6B-C0A3-403C-89CA-2D16AF55C0E1}" srcOrd="0" destOrd="0" presId="urn:microsoft.com/office/officeart/2005/8/layout/process1"/>
    <dgm:cxn modelId="{D9C7984F-ACA7-45D1-B40F-6050EE47B4F4}" type="presOf" srcId="{6EDD14AA-99B4-40E4-B8CE-322F7E886EF3}" destId="{5AD0B641-CE1A-434D-8B9D-4BF1FB8E3C60}" srcOrd="1" destOrd="0" presId="urn:microsoft.com/office/officeart/2005/8/layout/process1"/>
    <dgm:cxn modelId="{1B53759F-9522-48A3-B898-06F3C9EFB0EA}" type="presOf" srcId="{E154452F-AC82-4B8F-80D1-7995E0EFD91A}" destId="{B300A7E7-5862-467C-88BB-4DD596A00D0D}" srcOrd="1" destOrd="0" presId="urn:microsoft.com/office/officeart/2005/8/layout/process1"/>
    <dgm:cxn modelId="{323FC773-F43F-4D0A-A077-D750EFB71297}" type="presOf" srcId="{4541553B-E07D-4FD9-8237-E94D8F7F3EDD}" destId="{58F2A0B1-8D92-4879-879A-5CB772CECBF8}" srcOrd="0" destOrd="0" presId="urn:microsoft.com/office/officeart/2005/8/layout/process1"/>
    <dgm:cxn modelId="{DF69CC9D-FAEC-4058-9979-FE8A4DDF8FD4}" type="presParOf" srcId="{3BFA3E6B-C0A3-403C-89CA-2D16AF55C0E1}" destId="{8855351F-9776-4A76-B823-64BE705F07FE}" srcOrd="0" destOrd="0" presId="urn:microsoft.com/office/officeart/2005/8/layout/process1"/>
    <dgm:cxn modelId="{A951F5C8-AB61-4ECD-A7E1-57A07278E6EC}" type="presParOf" srcId="{3BFA3E6B-C0A3-403C-89CA-2D16AF55C0E1}" destId="{39C81E73-5FA0-411F-A6E4-E4C2C6E57A30}" srcOrd="1" destOrd="0" presId="urn:microsoft.com/office/officeart/2005/8/layout/process1"/>
    <dgm:cxn modelId="{7ED532CF-9FB5-4D8D-86BF-F762C1E9A673}" type="presParOf" srcId="{39C81E73-5FA0-411F-A6E4-E4C2C6E57A30}" destId="{B300A7E7-5862-467C-88BB-4DD596A00D0D}" srcOrd="0" destOrd="0" presId="urn:microsoft.com/office/officeart/2005/8/layout/process1"/>
    <dgm:cxn modelId="{4B9D296C-21C8-4EAD-BB3A-49D2AB572F6E}" type="presParOf" srcId="{3BFA3E6B-C0A3-403C-89CA-2D16AF55C0E1}" destId="{5FB5AE01-77E6-49A7-A395-19F7A9C44506}" srcOrd="2" destOrd="0" presId="urn:microsoft.com/office/officeart/2005/8/layout/process1"/>
    <dgm:cxn modelId="{48E75BAF-DA59-4984-A9AC-E5290D83AF16}" type="presParOf" srcId="{3BFA3E6B-C0A3-403C-89CA-2D16AF55C0E1}" destId="{BE6E5E9A-50E8-4643-8860-58F5B2E6927E}" srcOrd="3" destOrd="0" presId="urn:microsoft.com/office/officeart/2005/8/layout/process1"/>
    <dgm:cxn modelId="{01C4A58F-0010-4072-8C7B-B1E5CEF85A4B}" type="presParOf" srcId="{BE6E5E9A-50E8-4643-8860-58F5B2E6927E}" destId="{5AD0B641-CE1A-434D-8B9D-4BF1FB8E3C60}" srcOrd="0" destOrd="0" presId="urn:microsoft.com/office/officeart/2005/8/layout/process1"/>
    <dgm:cxn modelId="{2D5EB2E6-4BC7-4BFF-BD9A-D53609226B20}" type="presParOf" srcId="{3BFA3E6B-C0A3-403C-89CA-2D16AF55C0E1}" destId="{EDD30547-777A-41E8-91AA-494009399D6F}" srcOrd="4" destOrd="0" presId="urn:microsoft.com/office/officeart/2005/8/layout/process1"/>
    <dgm:cxn modelId="{6D042815-99AB-4E27-A8F3-F8E868878531}" type="presParOf" srcId="{3BFA3E6B-C0A3-403C-89CA-2D16AF55C0E1}" destId="{6E85E840-0688-43F8-B551-FAEE172AAE38}" srcOrd="5" destOrd="0" presId="urn:microsoft.com/office/officeart/2005/8/layout/process1"/>
    <dgm:cxn modelId="{0184F25A-5252-4267-B47B-081B45FBD5E5}" type="presParOf" srcId="{6E85E840-0688-43F8-B551-FAEE172AAE38}" destId="{6DD4FEC6-F528-4134-B5EF-DB163820D7DB}" srcOrd="0" destOrd="0" presId="urn:microsoft.com/office/officeart/2005/8/layout/process1"/>
    <dgm:cxn modelId="{3498C984-4E1B-42D6-86EE-B543E1CD3D72}" type="presParOf" srcId="{3BFA3E6B-C0A3-403C-89CA-2D16AF55C0E1}" destId="{80441726-B5E7-4A73-9476-1C7B40AF6CD4}" srcOrd="6" destOrd="0" presId="urn:microsoft.com/office/officeart/2005/8/layout/process1"/>
    <dgm:cxn modelId="{E011179F-06C1-4DED-8B97-E82724F5F6CA}" type="presParOf" srcId="{3BFA3E6B-C0A3-403C-89CA-2D16AF55C0E1}" destId="{58F2A0B1-8D92-4879-879A-5CB772CECBF8}" srcOrd="7" destOrd="0" presId="urn:microsoft.com/office/officeart/2005/8/layout/process1"/>
    <dgm:cxn modelId="{93B06249-42CB-435C-81AF-923EED0241F8}" type="presParOf" srcId="{58F2A0B1-8D92-4879-879A-5CB772CECBF8}" destId="{ED1FC189-6DF4-4DD4-8282-900AA36FE964}" srcOrd="0" destOrd="0" presId="urn:microsoft.com/office/officeart/2005/8/layout/process1"/>
    <dgm:cxn modelId="{7CDF1DA1-C851-4969-B11A-CBC76123E0CF}" type="presParOf" srcId="{3BFA3E6B-C0A3-403C-89CA-2D16AF55C0E1}" destId="{1C6A3200-5C45-4FC9-AE14-84ED06BAD7A5}"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7861CA9-4BE4-4968-8A45-60AAB12DB285}" type="doc">
      <dgm:prSet loTypeId="urn:microsoft.com/office/officeart/2005/8/layout/process1" loCatId="process" qsTypeId="urn:microsoft.com/office/officeart/2005/8/quickstyle/simple1" qsCatId="simple" csTypeId="urn:microsoft.com/office/officeart/2005/8/colors/accent1_2" csCatId="accent1" phldr="1"/>
      <dgm:spPr/>
    </dgm:pt>
    <dgm:pt modelId="{7A26DB79-B24D-49B5-97F1-90066709DE9B}">
      <dgm:prSet phldrT="[Text]"/>
      <dgm:spPr>
        <a:solidFill>
          <a:srgbClr val="FFC000"/>
        </a:solidFill>
      </dgm:spPr>
      <dgm:t>
        <a:bodyPr/>
        <a:lstStyle/>
        <a:p>
          <a:r>
            <a:rPr lang="sv-SE" dirty="0" smtClean="0"/>
            <a:t>Intro</a:t>
          </a:r>
          <a:endParaRPr lang="sv-SE" dirty="0"/>
        </a:p>
      </dgm:t>
    </dgm:pt>
    <dgm:pt modelId="{6E6EFF5A-FCA8-44B3-B3F2-E7F19D2ED20A}" type="parTrans" cxnId="{7EAEE023-C100-4878-A073-D2AD22C8189D}">
      <dgm:prSet/>
      <dgm:spPr/>
      <dgm:t>
        <a:bodyPr/>
        <a:lstStyle/>
        <a:p>
          <a:endParaRPr lang="sv-SE"/>
        </a:p>
      </dgm:t>
    </dgm:pt>
    <dgm:pt modelId="{E154452F-AC82-4B8F-80D1-7995E0EFD91A}" type="sibTrans" cxnId="{7EAEE023-C100-4878-A073-D2AD22C8189D}">
      <dgm:prSet/>
      <dgm:spPr/>
      <dgm:t>
        <a:bodyPr/>
        <a:lstStyle/>
        <a:p>
          <a:endParaRPr lang="sv-SE"/>
        </a:p>
      </dgm:t>
    </dgm:pt>
    <dgm:pt modelId="{0C53A7B7-95CB-4D0A-A6D7-91B68D7E2EFC}">
      <dgm:prSet phldrT="[Text]"/>
      <dgm:spPr>
        <a:solidFill>
          <a:srgbClr val="FFC000"/>
        </a:solidFill>
      </dgm:spPr>
      <dgm:t>
        <a:bodyPr/>
        <a:lstStyle/>
        <a:p>
          <a:r>
            <a:rPr lang="sv-SE" dirty="0" smtClean="0"/>
            <a:t>Mätsystem</a:t>
          </a:r>
          <a:endParaRPr lang="sv-SE" dirty="0"/>
        </a:p>
      </dgm:t>
    </dgm:pt>
    <dgm:pt modelId="{FBFD11E1-D289-4580-8755-0085B086F826}" type="parTrans" cxnId="{594AAA72-E343-4C0F-9DEB-C61AF9EC7ACC}">
      <dgm:prSet/>
      <dgm:spPr/>
      <dgm:t>
        <a:bodyPr/>
        <a:lstStyle/>
        <a:p>
          <a:endParaRPr lang="sv-SE"/>
        </a:p>
      </dgm:t>
    </dgm:pt>
    <dgm:pt modelId="{6EDD14AA-99B4-40E4-B8CE-322F7E886EF3}" type="sibTrans" cxnId="{594AAA72-E343-4C0F-9DEB-C61AF9EC7ACC}">
      <dgm:prSet/>
      <dgm:spPr/>
      <dgm:t>
        <a:bodyPr/>
        <a:lstStyle/>
        <a:p>
          <a:endParaRPr lang="sv-SE"/>
        </a:p>
      </dgm:t>
    </dgm:pt>
    <dgm:pt modelId="{6E92073A-937A-4B32-9C04-A3EFDA88DF68}">
      <dgm:prSet phldrT="[Text]"/>
      <dgm:spPr>
        <a:solidFill>
          <a:srgbClr val="FFC000"/>
        </a:solidFill>
      </dgm:spPr>
      <dgm:t>
        <a:bodyPr/>
        <a:lstStyle/>
        <a:p>
          <a:r>
            <a:rPr lang="sv-SE" dirty="0" smtClean="0"/>
            <a:t>MSA</a:t>
          </a:r>
          <a:endParaRPr lang="sv-SE" dirty="0"/>
        </a:p>
      </dgm:t>
    </dgm:pt>
    <dgm:pt modelId="{E4BA42EB-A620-4CF5-AD1A-FF3D3FEE6BAF}" type="parTrans" cxnId="{D82A0A50-813E-481D-84A7-E850208349C1}">
      <dgm:prSet/>
      <dgm:spPr/>
      <dgm:t>
        <a:bodyPr/>
        <a:lstStyle/>
        <a:p>
          <a:endParaRPr lang="sv-SE"/>
        </a:p>
      </dgm:t>
    </dgm:pt>
    <dgm:pt modelId="{F457A445-60CC-4A49-A8B0-C0628663F8FB}" type="sibTrans" cxnId="{D82A0A50-813E-481D-84A7-E850208349C1}">
      <dgm:prSet/>
      <dgm:spPr/>
      <dgm:t>
        <a:bodyPr/>
        <a:lstStyle/>
        <a:p>
          <a:endParaRPr lang="sv-SE"/>
        </a:p>
      </dgm:t>
    </dgm:pt>
    <dgm:pt modelId="{EC412848-6D19-4D93-8C7E-6CB350D2BD46}">
      <dgm:prSet phldrT="[Text]"/>
      <dgm:spPr>
        <a:gradFill rotWithShape="0">
          <a:gsLst>
            <a:gs pos="24000">
              <a:srgbClr val="FFC000"/>
            </a:gs>
            <a:gs pos="25000">
              <a:schemeClr val="accent1">
                <a:tint val="44500"/>
                <a:satMod val="160000"/>
              </a:schemeClr>
            </a:gs>
            <a:gs pos="26000">
              <a:schemeClr val="accent1"/>
            </a:gs>
          </a:gsLst>
          <a:lin ang="0" scaled="1"/>
        </a:gradFill>
      </dgm:spPr>
      <dgm:t>
        <a:bodyPr/>
        <a:lstStyle/>
        <a:p>
          <a:r>
            <a:rPr lang="sv-SE" dirty="0" smtClean="0"/>
            <a:t>Algoritm</a:t>
          </a:r>
          <a:endParaRPr lang="sv-SE" dirty="0"/>
        </a:p>
      </dgm:t>
    </dgm:pt>
    <dgm:pt modelId="{4B25807C-9C31-4798-ABB6-C95B47F33091}" type="parTrans" cxnId="{87262E86-26C7-4FD1-8F59-CF05173E333F}">
      <dgm:prSet/>
      <dgm:spPr/>
      <dgm:t>
        <a:bodyPr/>
        <a:lstStyle/>
        <a:p>
          <a:endParaRPr lang="sv-SE"/>
        </a:p>
      </dgm:t>
    </dgm:pt>
    <dgm:pt modelId="{4541553B-E07D-4FD9-8237-E94D8F7F3EDD}" type="sibTrans" cxnId="{87262E86-26C7-4FD1-8F59-CF05173E333F}">
      <dgm:prSet/>
      <dgm:spPr/>
      <dgm:t>
        <a:bodyPr/>
        <a:lstStyle/>
        <a:p>
          <a:endParaRPr lang="sv-SE"/>
        </a:p>
      </dgm:t>
    </dgm:pt>
    <dgm:pt modelId="{5EBB4B96-3785-4B48-8434-0B7307B73C02}">
      <dgm:prSet phldrT="[Text]"/>
      <dgm:spPr/>
      <dgm:t>
        <a:bodyPr/>
        <a:lstStyle/>
        <a:p>
          <a:r>
            <a:rPr lang="sv-SE" dirty="0" smtClean="0"/>
            <a:t>Beräkning</a:t>
          </a:r>
          <a:endParaRPr lang="sv-SE" dirty="0"/>
        </a:p>
      </dgm:t>
    </dgm:pt>
    <dgm:pt modelId="{0DA25B14-A9CA-4BB6-89CE-8800C9E9C05F}" type="parTrans" cxnId="{B4B5CC50-B663-4928-92F0-28D25A7402D8}">
      <dgm:prSet/>
      <dgm:spPr/>
      <dgm:t>
        <a:bodyPr/>
        <a:lstStyle/>
        <a:p>
          <a:endParaRPr lang="sv-SE"/>
        </a:p>
      </dgm:t>
    </dgm:pt>
    <dgm:pt modelId="{CDDD19D8-A848-45B1-BC55-748A3005D1A0}" type="sibTrans" cxnId="{B4B5CC50-B663-4928-92F0-28D25A7402D8}">
      <dgm:prSet/>
      <dgm:spPr/>
      <dgm:t>
        <a:bodyPr/>
        <a:lstStyle/>
        <a:p>
          <a:endParaRPr lang="sv-SE"/>
        </a:p>
      </dgm:t>
    </dgm:pt>
    <dgm:pt modelId="{3BFA3E6B-C0A3-403C-89CA-2D16AF55C0E1}" type="pres">
      <dgm:prSet presAssocID="{27861CA9-4BE4-4968-8A45-60AAB12DB285}" presName="Name0" presStyleCnt="0">
        <dgm:presLayoutVars>
          <dgm:dir/>
          <dgm:resizeHandles val="exact"/>
        </dgm:presLayoutVars>
      </dgm:prSet>
      <dgm:spPr/>
    </dgm:pt>
    <dgm:pt modelId="{8855351F-9776-4A76-B823-64BE705F07FE}" type="pres">
      <dgm:prSet presAssocID="{7A26DB79-B24D-49B5-97F1-90066709DE9B}" presName="node" presStyleLbl="node1" presStyleIdx="0" presStyleCnt="5">
        <dgm:presLayoutVars>
          <dgm:bulletEnabled val="1"/>
        </dgm:presLayoutVars>
      </dgm:prSet>
      <dgm:spPr/>
      <dgm:t>
        <a:bodyPr/>
        <a:lstStyle/>
        <a:p>
          <a:endParaRPr lang="sv-SE"/>
        </a:p>
      </dgm:t>
    </dgm:pt>
    <dgm:pt modelId="{39C81E73-5FA0-411F-A6E4-E4C2C6E57A30}" type="pres">
      <dgm:prSet presAssocID="{E154452F-AC82-4B8F-80D1-7995E0EFD91A}" presName="sibTrans" presStyleLbl="sibTrans2D1" presStyleIdx="0" presStyleCnt="4"/>
      <dgm:spPr/>
      <dgm:t>
        <a:bodyPr/>
        <a:lstStyle/>
        <a:p>
          <a:endParaRPr lang="sv-SE"/>
        </a:p>
      </dgm:t>
    </dgm:pt>
    <dgm:pt modelId="{B300A7E7-5862-467C-88BB-4DD596A00D0D}" type="pres">
      <dgm:prSet presAssocID="{E154452F-AC82-4B8F-80D1-7995E0EFD91A}" presName="connectorText" presStyleLbl="sibTrans2D1" presStyleIdx="0" presStyleCnt="4"/>
      <dgm:spPr/>
      <dgm:t>
        <a:bodyPr/>
        <a:lstStyle/>
        <a:p>
          <a:endParaRPr lang="sv-SE"/>
        </a:p>
      </dgm:t>
    </dgm:pt>
    <dgm:pt modelId="{5FB5AE01-77E6-49A7-A395-19F7A9C44506}" type="pres">
      <dgm:prSet presAssocID="{0C53A7B7-95CB-4D0A-A6D7-91B68D7E2EFC}" presName="node" presStyleLbl="node1" presStyleIdx="1" presStyleCnt="5">
        <dgm:presLayoutVars>
          <dgm:bulletEnabled val="1"/>
        </dgm:presLayoutVars>
      </dgm:prSet>
      <dgm:spPr/>
      <dgm:t>
        <a:bodyPr/>
        <a:lstStyle/>
        <a:p>
          <a:endParaRPr lang="sv-SE"/>
        </a:p>
      </dgm:t>
    </dgm:pt>
    <dgm:pt modelId="{BE6E5E9A-50E8-4643-8860-58F5B2E6927E}" type="pres">
      <dgm:prSet presAssocID="{6EDD14AA-99B4-40E4-B8CE-322F7E886EF3}" presName="sibTrans" presStyleLbl="sibTrans2D1" presStyleIdx="1" presStyleCnt="4"/>
      <dgm:spPr/>
      <dgm:t>
        <a:bodyPr/>
        <a:lstStyle/>
        <a:p>
          <a:endParaRPr lang="sv-SE"/>
        </a:p>
      </dgm:t>
    </dgm:pt>
    <dgm:pt modelId="{5AD0B641-CE1A-434D-8B9D-4BF1FB8E3C60}" type="pres">
      <dgm:prSet presAssocID="{6EDD14AA-99B4-40E4-B8CE-322F7E886EF3}" presName="connectorText" presStyleLbl="sibTrans2D1" presStyleIdx="1" presStyleCnt="4"/>
      <dgm:spPr/>
      <dgm:t>
        <a:bodyPr/>
        <a:lstStyle/>
        <a:p>
          <a:endParaRPr lang="sv-SE"/>
        </a:p>
      </dgm:t>
    </dgm:pt>
    <dgm:pt modelId="{EDD30547-777A-41E8-91AA-494009399D6F}" type="pres">
      <dgm:prSet presAssocID="{6E92073A-937A-4B32-9C04-A3EFDA88DF68}" presName="node" presStyleLbl="node1" presStyleIdx="2" presStyleCnt="5">
        <dgm:presLayoutVars>
          <dgm:bulletEnabled val="1"/>
        </dgm:presLayoutVars>
      </dgm:prSet>
      <dgm:spPr/>
      <dgm:t>
        <a:bodyPr/>
        <a:lstStyle/>
        <a:p>
          <a:endParaRPr lang="sv-SE"/>
        </a:p>
      </dgm:t>
    </dgm:pt>
    <dgm:pt modelId="{6E85E840-0688-43F8-B551-FAEE172AAE38}" type="pres">
      <dgm:prSet presAssocID="{F457A445-60CC-4A49-A8B0-C0628663F8FB}" presName="sibTrans" presStyleLbl="sibTrans2D1" presStyleIdx="2" presStyleCnt="4"/>
      <dgm:spPr/>
      <dgm:t>
        <a:bodyPr/>
        <a:lstStyle/>
        <a:p>
          <a:endParaRPr lang="sv-SE"/>
        </a:p>
      </dgm:t>
    </dgm:pt>
    <dgm:pt modelId="{6DD4FEC6-F528-4134-B5EF-DB163820D7DB}" type="pres">
      <dgm:prSet presAssocID="{F457A445-60CC-4A49-A8B0-C0628663F8FB}" presName="connectorText" presStyleLbl="sibTrans2D1" presStyleIdx="2" presStyleCnt="4"/>
      <dgm:spPr/>
      <dgm:t>
        <a:bodyPr/>
        <a:lstStyle/>
        <a:p>
          <a:endParaRPr lang="sv-SE"/>
        </a:p>
      </dgm:t>
    </dgm:pt>
    <dgm:pt modelId="{80441726-B5E7-4A73-9476-1C7B40AF6CD4}" type="pres">
      <dgm:prSet presAssocID="{EC412848-6D19-4D93-8C7E-6CB350D2BD46}" presName="node" presStyleLbl="node1" presStyleIdx="3" presStyleCnt="5">
        <dgm:presLayoutVars>
          <dgm:bulletEnabled val="1"/>
        </dgm:presLayoutVars>
      </dgm:prSet>
      <dgm:spPr/>
      <dgm:t>
        <a:bodyPr/>
        <a:lstStyle/>
        <a:p>
          <a:endParaRPr lang="sv-SE"/>
        </a:p>
      </dgm:t>
    </dgm:pt>
    <dgm:pt modelId="{58F2A0B1-8D92-4879-879A-5CB772CECBF8}" type="pres">
      <dgm:prSet presAssocID="{4541553B-E07D-4FD9-8237-E94D8F7F3EDD}" presName="sibTrans" presStyleLbl="sibTrans2D1" presStyleIdx="3" presStyleCnt="4"/>
      <dgm:spPr/>
      <dgm:t>
        <a:bodyPr/>
        <a:lstStyle/>
        <a:p>
          <a:endParaRPr lang="sv-SE"/>
        </a:p>
      </dgm:t>
    </dgm:pt>
    <dgm:pt modelId="{ED1FC189-6DF4-4DD4-8282-900AA36FE964}" type="pres">
      <dgm:prSet presAssocID="{4541553B-E07D-4FD9-8237-E94D8F7F3EDD}" presName="connectorText" presStyleLbl="sibTrans2D1" presStyleIdx="3" presStyleCnt="4"/>
      <dgm:spPr/>
      <dgm:t>
        <a:bodyPr/>
        <a:lstStyle/>
        <a:p>
          <a:endParaRPr lang="sv-SE"/>
        </a:p>
      </dgm:t>
    </dgm:pt>
    <dgm:pt modelId="{1C6A3200-5C45-4FC9-AE14-84ED06BAD7A5}" type="pres">
      <dgm:prSet presAssocID="{5EBB4B96-3785-4B48-8434-0B7307B73C02}" presName="node" presStyleLbl="node1" presStyleIdx="4" presStyleCnt="5">
        <dgm:presLayoutVars>
          <dgm:bulletEnabled val="1"/>
        </dgm:presLayoutVars>
      </dgm:prSet>
      <dgm:spPr/>
      <dgm:t>
        <a:bodyPr/>
        <a:lstStyle/>
        <a:p>
          <a:endParaRPr lang="sv-SE"/>
        </a:p>
      </dgm:t>
    </dgm:pt>
  </dgm:ptLst>
  <dgm:cxnLst>
    <dgm:cxn modelId="{594AAA72-E343-4C0F-9DEB-C61AF9EC7ACC}" srcId="{27861CA9-4BE4-4968-8A45-60AAB12DB285}" destId="{0C53A7B7-95CB-4D0A-A6D7-91B68D7E2EFC}" srcOrd="1" destOrd="0" parTransId="{FBFD11E1-D289-4580-8755-0085B086F826}" sibTransId="{6EDD14AA-99B4-40E4-B8CE-322F7E886EF3}"/>
    <dgm:cxn modelId="{E201CA93-7107-44A9-A7DD-FFBC673BC0AB}" type="presOf" srcId="{6EDD14AA-99B4-40E4-B8CE-322F7E886EF3}" destId="{BE6E5E9A-50E8-4643-8860-58F5B2E6927E}" srcOrd="0" destOrd="0" presId="urn:microsoft.com/office/officeart/2005/8/layout/process1"/>
    <dgm:cxn modelId="{D82A0A50-813E-481D-84A7-E850208349C1}" srcId="{27861CA9-4BE4-4968-8A45-60AAB12DB285}" destId="{6E92073A-937A-4B32-9C04-A3EFDA88DF68}" srcOrd="2" destOrd="0" parTransId="{E4BA42EB-A620-4CF5-AD1A-FF3D3FEE6BAF}" sibTransId="{F457A445-60CC-4A49-A8B0-C0628663F8FB}"/>
    <dgm:cxn modelId="{7EAEE023-C100-4878-A073-D2AD22C8189D}" srcId="{27861CA9-4BE4-4968-8A45-60AAB12DB285}" destId="{7A26DB79-B24D-49B5-97F1-90066709DE9B}" srcOrd="0" destOrd="0" parTransId="{6E6EFF5A-FCA8-44B3-B3F2-E7F19D2ED20A}" sibTransId="{E154452F-AC82-4B8F-80D1-7995E0EFD91A}"/>
    <dgm:cxn modelId="{FB25A7B7-A803-46DE-A781-264AAF5E7F11}" type="presOf" srcId="{4541553B-E07D-4FD9-8237-E94D8F7F3EDD}" destId="{58F2A0B1-8D92-4879-879A-5CB772CECBF8}" srcOrd="0" destOrd="0" presId="urn:microsoft.com/office/officeart/2005/8/layout/process1"/>
    <dgm:cxn modelId="{24B0EA69-9ED0-4BFF-9684-003FEB994DA2}" type="presOf" srcId="{F457A445-60CC-4A49-A8B0-C0628663F8FB}" destId="{6DD4FEC6-F528-4134-B5EF-DB163820D7DB}" srcOrd="1" destOrd="0" presId="urn:microsoft.com/office/officeart/2005/8/layout/process1"/>
    <dgm:cxn modelId="{795D5531-3D28-4747-8390-897E6951D852}" type="presOf" srcId="{6EDD14AA-99B4-40E4-B8CE-322F7E886EF3}" destId="{5AD0B641-CE1A-434D-8B9D-4BF1FB8E3C60}" srcOrd="1" destOrd="0" presId="urn:microsoft.com/office/officeart/2005/8/layout/process1"/>
    <dgm:cxn modelId="{A06DED02-471C-4643-9960-4A853994668A}" type="presOf" srcId="{5EBB4B96-3785-4B48-8434-0B7307B73C02}" destId="{1C6A3200-5C45-4FC9-AE14-84ED06BAD7A5}" srcOrd="0" destOrd="0" presId="urn:microsoft.com/office/officeart/2005/8/layout/process1"/>
    <dgm:cxn modelId="{87262E86-26C7-4FD1-8F59-CF05173E333F}" srcId="{27861CA9-4BE4-4968-8A45-60AAB12DB285}" destId="{EC412848-6D19-4D93-8C7E-6CB350D2BD46}" srcOrd="3" destOrd="0" parTransId="{4B25807C-9C31-4798-ABB6-C95B47F33091}" sibTransId="{4541553B-E07D-4FD9-8237-E94D8F7F3EDD}"/>
    <dgm:cxn modelId="{4EA08B48-DF2B-4D2C-AB02-A2047ED4EE21}" type="presOf" srcId="{F457A445-60CC-4A49-A8B0-C0628663F8FB}" destId="{6E85E840-0688-43F8-B551-FAEE172AAE38}" srcOrd="0" destOrd="0" presId="urn:microsoft.com/office/officeart/2005/8/layout/process1"/>
    <dgm:cxn modelId="{392C4591-BD60-4599-B58C-196B6635D6CE}" type="presOf" srcId="{27861CA9-4BE4-4968-8A45-60AAB12DB285}" destId="{3BFA3E6B-C0A3-403C-89CA-2D16AF55C0E1}" srcOrd="0" destOrd="0" presId="urn:microsoft.com/office/officeart/2005/8/layout/process1"/>
    <dgm:cxn modelId="{B4B5CC50-B663-4928-92F0-28D25A7402D8}" srcId="{27861CA9-4BE4-4968-8A45-60AAB12DB285}" destId="{5EBB4B96-3785-4B48-8434-0B7307B73C02}" srcOrd="4" destOrd="0" parTransId="{0DA25B14-A9CA-4BB6-89CE-8800C9E9C05F}" sibTransId="{CDDD19D8-A848-45B1-BC55-748A3005D1A0}"/>
    <dgm:cxn modelId="{0D35B068-D5DA-4CD7-8029-A2B81F2E7D46}" type="presOf" srcId="{7A26DB79-B24D-49B5-97F1-90066709DE9B}" destId="{8855351F-9776-4A76-B823-64BE705F07FE}" srcOrd="0" destOrd="0" presId="urn:microsoft.com/office/officeart/2005/8/layout/process1"/>
    <dgm:cxn modelId="{F26DE25E-5551-44F7-8965-D73678D79830}" type="presOf" srcId="{0C53A7B7-95CB-4D0A-A6D7-91B68D7E2EFC}" destId="{5FB5AE01-77E6-49A7-A395-19F7A9C44506}" srcOrd="0" destOrd="0" presId="urn:microsoft.com/office/officeart/2005/8/layout/process1"/>
    <dgm:cxn modelId="{A8A714BF-9D1C-43D4-87B4-6EE1A248A766}" type="presOf" srcId="{E154452F-AC82-4B8F-80D1-7995E0EFD91A}" destId="{B300A7E7-5862-467C-88BB-4DD596A00D0D}" srcOrd="1" destOrd="0" presId="urn:microsoft.com/office/officeart/2005/8/layout/process1"/>
    <dgm:cxn modelId="{A1BE58B8-3C16-4A0A-B6C2-F9BB9DC00D34}" type="presOf" srcId="{EC412848-6D19-4D93-8C7E-6CB350D2BD46}" destId="{80441726-B5E7-4A73-9476-1C7B40AF6CD4}" srcOrd="0" destOrd="0" presId="urn:microsoft.com/office/officeart/2005/8/layout/process1"/>
    <dgm:cxn modelId="{A66C0F14-701F-45F7-AB10-B7543D057F40}" type="presOf" srcId="{4541553B-E07D-4FD9-8237-E94D8F7F3EDD}" destId="{ED1FC189-6DF4-4DD4-8282-900AA36FE964}" srcOrd="1" destOrd="0" presId="urn:microsoft.com/office/officeart/2005/8/layout/process1"/>
    <dgm:cxn modelId="{7AD6FD42-2B48-4AEB-9DB0-008433170954}" type="presOf" srcId="{E154452F-AC82-4B8F-80D1-7995E0EFD91A}" destId="{39C81E73-5FA0-411F-A6E4-E4C2C6E57A30}" srcOrd="0" destOrd="0" presId="urn:microsoft.com/office/officeart/2005/8/layout/process1"/>
    <dgm:cxn modelId="{093D1B60-D862-49A1-A5F9-7EF940EB64CA}" type="presOf" srcId="{6E92073A-937A-4B32-9C04-A3EFDA88DF68}" destId="{EDD30547-777A-41E8-91AA-494009399D6F}" srcOrd="0" destOrd="0" presId="urn:microsoft.com/office/officeart/2005/8/layout/process1"/>
    <dgm:cxn modelId="{DE263DD7-33A4-4297-A6DB-A86B52539E2D}" type="presParOf" srcId="{3BFA3E6B-C0A3-403C-89CA-2D16AF55C0E1}" destId="{8855351F-9776-4A76-B823-64BE705F07FE}" srcOrd="0" destOrd="0" presId="urn:microsoft.com/office/officeart/2005/8/layout/process1"/>
    <dgm:cxn modelId="{84F9BE43-3A58-415D-B7FE-2E187780D028}" type="presParOf" srcId="{3BFA3E6B-C0A3-403C-89CA-2D16AF55C0E1}" destId="{39C81E73-5FA0-411F-A6E4-E4C2C6E57A30}" srcOrd="1" destOrd="0" presId="urn:microsoft.com/office/officeart/2005/8/layout/process1"/>
    <dgm:cxn modelId="{1D76334C-E48C-4529-B39A-D3E815A6BBCB}" type="presParOf" srcId="{39C81E73-5FA0-411F-A6E4-E4C2C6E57A30}" destId="{B300A7E7-5862-467C-88BB-4DD596A00D0D}" srcOrd="0" destOrd="0" presId="urn:microsoft.com/office/officeart/2005/8/layout/process1"/>
    <dgm:cxn modelId="{B631458E-2018-4DE8-A556-FB5CE7CE5C24}" type="presParOf" srcId="{3BFA3E6B-C0A3-403C-89CA-2D16AF55C0E1}" destId="{5FB5AE01-77E6-49A7-A395-19F7A9C44506}" srcOrd="2" destOrd="0" presId="urn:microsoft.com/office/officeart/2005/8/layout/process1"/>
    <dgm:cxn modelId="{3F66863F-697A-4540-920B-D10B415FB305}" type="presParOf" srcId="{3BFA3E6B-C0A3-403C-89CA-2D16AF55C0E1}" destId="{BE6E5E9A-50E8-4643-8860-58F5B2E6927E}" srcOrd="3" destOrd="0" presId="urn:microsoft.com/office/officeart/2005/8/layout/process1"/>
    <dgm:cxn modelId="{553A9197-9A28-4C97-93A5-5C63EDEA6F41}" type="presParOf" srcId="{BE6E5E9A-50E8-4643-8860-58F5B2E6927E}" destId="{5AD0B641-CE1A-434D-8B9D-4BF1FB8E3C60}" srcOrd="0" destOrd="0" presId="urn:microsoft.com/office/officeart/2005/8/layout/process1"/>
    <dgm:cxn modelId="{C830F6A1-7540-4740-8649-300C75CFBD5E}" type="presParOf" srcId="{3BFA3E6B-C0A3-403C-89CA-2D16AF55C0E1}" destId="{EDD30547-777A-41E8-91AA-494009399D6F}" srcOrd="4" destOrd="0" presId="urn:microsoft.com/office/officeart/2005/8/layout/process1"/>
    <dgm:cxn modelId="{DC11CCCB-A86B-47A0-B82B-0C53FC66665A}" type="presParOf" srcId="{3BFA3E6B-C0A3-403C-89CA-2D16AF55C0E1}" destId="{6E85E840-0688-43F8-B551-FAEE172AAE38}" srcOrd="5" destOrd="0" presId="urn:microsoft.com/office/officeart/2005/8/layout/process1"/>
    <dgm:cxn modelId="{383B2A95-17A1-4076-87EA-20180CED73A9}" type="presParOf" srcId="{6E85E840-0688-43F8-B551-FAEE172AAE38}" destId="{6DD4FEC6-F528-4134-B5EF-DB163820D7DB}" srcOrd="0" destOrd="0" presId="urn:microsoft.com/office/officeart/2005/8/layout/process1"/>
    <dgm:cxn modelId="{7CFAF143-7A07-471B-9821-41D3BBB455AB}" type="presParOf" srcId="{3BFA3E6B-C0A3-403C-89CA-2D16AF55C0E1}" destId="{80441726-B5E7-4A73-9476-1C7B40AF6CD4}" srcOrd="6" destOrd="0" presId="urn:microsoft.com/office/officeart/2005/8/layout/process1"/>
    <dgm:cxn modelId="{06A082C8-7FFF-41FF-B1F6-AEF0B0FB5FCB}" type="presParOf" srcId="{3BFA3E6B-C0A3-403C-89CA-2D16AF55C0E1}" destId="{58F2A0B1-8D92-4879-879A-5CB772CECBF8}" srcOrd="7" destOrd="0" presId="urn:microsoft.com/office/officeart/2005/8/layout/process1"/>
    <dgm:cxn modelId="{C6CF3576-B219-44B6-A037-B66784BFAD5B}" type="presParOf" srcId="{58F2A0B1-8D92-4879-879A-5CB772CECBF8}" destId="{ED1FC189-6DF4-4DD4-8282-900AA36FE964}" srcOrd="0" destOrd="0" presId="urn:microsoft.com/office/officeart/2005/8/layout/process1"/>
    <dgm:cxn modelId="{4B59383A-6B6A-4814-96C3-5D93AF0B11AB}" type="presParOf" srcId="{3BFA3E6B-C0A3-403C-89CA-2D16AF55C0E1}" destId="{1C6A3200-5C45-4FC9-AE14-84ED06BAD7A5}" srcOrd="8" destOrd="0" presId="urn:microsoft.com/office/officeart/2005/8/layout/process1"/>
  </dgm:cxnLst>
  <dgm:bg/>
  <dgm:whole/>
  <dgm:extLst>
    <a:ext uri="http://schemas.microsoft.com/office/drawing/2008/diagram">
      <dsp:dataModelExt xmlns:dsp="http://schemas.microsoft.com/office/drawing/2008/diagram" relId="rId23"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7861CA9-4BE4-4968-8A45-60AAB12DB285}" type="doc">
      <dgm:prSet loTypeId="urn:microsoft.com/office/officeart/2005/8/layout/process1" loCatId="process" qsTypeId="urn:microsoft.com/office/officeart/2005/8/quickstyle/simple1" qsCatId="simple" csTypeId="urn:microsoft.com/office/officeart/2005/8/colors/accent1_2" csCatId="accent1" phldr="1"/>
      <dgm:spPr/>
    </dgm:pt>
    <dgm:pt modelId="{7A26DB79-B24D-49B5-97F1-90066709DE9B}">
      <dgm:prSet phldrT="[Text]"/>
      <dgm:spPr>
        <a:solidFill>
          <a:srgbClr val="FFC000"/>
        </a:solidFill>
      </dgm:spPr>
      <dgm:t>
        <a:bodyPr/>
        <a:lstStyle/>
        <a:p>
          <a:r>
            <a:rPr lang="sv-SE" dirty="0" smtClean="0"/>
            <a:t>Intro</a:t>
          </a:r>
          <a:endParaRPr lang="sv-SE" dirty="0"/>
        </a:p>
      </dgm:t>
    </dgm:pt>
    <dgm:pt modelId="{6E6EFF5A-FCA8-44B3-B3F2-E7F19D2ED20A}" type="parTrans" cxnId="{7EAEE023-C100-4878-A073-D2AD22C8189D}">
      <dgm:prSet/>
      <dgm:spPr/>
      <dgm:t>
        <a:bodyPr/>
        <a:lstStyle/>
        <a:p>
          <a:endParaRPr lang="sv-SE"/>
        </a:p>
      </dgm:t>
    </dgm:pt>
    <dgm:pt modelId="{E154452F-AC82-4B8F-80D1-7995E0EFD91A}" type="sibTrans" cxnId="{7EAEE023-C100-4878-A073-D2AD22C8189D}">
      <dgm:prSet/>
      <dgm:spPr/>
      <dgm:t>
        <a:bodyPr/>
        <a:lstStyle/>
        <a:p>
          <a:endParaRPr lang="sv-SE"/>
        </a:p>
      </dgm:t>
    </dgm:pt>
    <dgm:pt modelId="{0C53A7B7-95CB-4D0A-A6D7-91B68D7E2EFC}">
      <dgm:prSet phldrT="[Text]"/>
      <dgm:spPr>
        <a:solidFill>
          <a:srgbClr val="FFC000"/>
        </a:solidFill>
      </dgm:spPr>
      <dgm:t>
        <a:bodyPr/>
        <a:lstStyle/>
        <a:p>
          <a:r>
            <a:rPr lang="sv-SE" dirty="0" smtClean="0"/>
            <a:t>Mätsystem</a:t>
          </a:r>
          <a:endParaRPr lang="sv-SE" dirty="0"/>
        </a:p>
      </dgm:t>
    </dgm:pt>
    <dgm:pt modelId="{FBFD11E1-D289-4580-8755-0085B086F826}" type="parTrans" cxnId="{594AAA72-E343-4C0F-9DEB-C61AF9EC7ACC}">
      <dgm:prSet/>
      <dgm:spPr/>
      <dgm:t>
        <a:bodyPr/>
        <a:lstStyle/>
        <a:p>
          <a:endParaRPr lang="sv-SE"/>
        </a:p>
      </dgm:t>
    </dgm:pt>
    <dgm:pt modelId="{6EDD14AA-99B4-40E4-B8CE-322F7E886EF3}" type="sibTrans" cxnId="{594AAA72-E343-4C0F-9DEB-C61AF9EC7ACC}">
      <dgm:prSet/>
      <dgm:spPr/>
      <dgm:t>
        <a:bodyPr/>
        <a:lstStyle/>
        <a:p>
          <a:endParaRPr lang="sv-SE"/>
        </a:p>
      </dgm:t>
    </dgm:pt>
    <dgm:pt modelId="{6E92073A-937A-4B32-9C04-A3EFDA88DF68}">
      <dgm:prSet phldrT="[Text]"/>
      <dgm:spPr>
        <a:solidFill>
          <a:srgbClr val="FFC000"/>
        </a:solidFill>
      </dgm:spPr>
      <dgm:t>
        <a:bodyPr/>
        <a:lstStyle/>
        <a:p>
          <a:r>
            <a:rPr lang="sv-SE" dirty="0" smtClean="0"/>
            <a:t>MSA</a:t>
          </a:r>
          <a:endParaRPr lang="sv-SE" dirty="0"/>
        </a:p>
      </dgm:t>
    </dgm:pt>
    <dgm:pt modelId="{E4BA42EB-A620-4CF5-AD1A-FF3D3FEE6BAF}" type="parTrans" cxnId="{D82A0A50-813E-481D-84A7-E850208349C1}">
      <dgm:prSet/>
      <dgm:spPr/>
      <dgm:t>
        <a:bodyPr/>
        <a:lstStyle/>
        <a:p>
          <a:endParaRPr lang="sv-SE"/>
        </a:p>
      </dgm:t>
    </dgm:pt>
    <dgm:pt modelId="{F457A445-60CC-4A49-A8B0-C0628663F8FB}" type="sibTrans" cxnId="{D82A0A50-813E-481D-84A7-E850208349C1}">
      <dgm:prSet/>
      <dgm:spPr/>
      <dgm:t>
        <a:bodyPr/>
        <a:lstStyle/>
        <a:p>
          <a:endParaRPr lang="sv-SE"/>
        </a:p>
      </dgm:t>
    </dgm:pt>
    <dgm:pt modelId="{EC412848-6D19-4D93-8C7E-6CB350D2BD46}">
      <dgm:prSet phldrT="[Text]"/>
      <dgm:spPr>
        <a:gradFill rotWithShape="0">
          <a:gsLst>
            <a:gs pos="49000">
              <a:srgbClr val="FFC000"/>
            </a:gs>
            <a:gs pos="50000">
              <a:schemeClr val="accent1">
                <a:tint val="44500"/>
                <a:satMod val="160000"/>
              </a:schemeClr>
            </a:gs>
            <a:gs pos="51000">
              <a:schemeClr val="accent1"/>
            </a:gs>
          </a:gsLst>
          <a:lin ang="0" scaled="1"/>
        </a:gradFill>
      </dgm:spPr>
      <dgm:t>
        <a:bodyPr/>
        <a:lstStyle/>
        <a:p>
          <a:r>
            <a:rPr lang="sv-SE" dirty="0" smtClean="0"/>
            <a:t>Algoritm</a:t>
          </a:r>
          <a:endParaRPr lang="sv-SE" dirty="0"/>
        </a:p>
      </dgm:t>
    </dgm:pt>
    <dgm:pt modelId="{4B25807C-9C31-4798-ABB6-C95B47F33091}" type="parTrans" cxnId="{87262E86-26C7-4FD1-8F59-CF05173E333F}">
      <dgm:prSet/>
      <dgm:spPr/>
      <dgm:t>
        <a:bodyPr/>
        <a:lstStyle/>
        <a:p>
          <a:endParaRPr lang="sv-SE"/>
        </a:p>
      </dgm:t>
    </dgm:pt>
    <dgm:pt modelId="{4541553B-E07D-4FD9-8237-E94D8F7F3EDD}" type="sibTrans" cxnId="{87262E86-26C7-4FD1-8F59-CF05173E333F}">
      <dgm:prSet/>
      <dgm:spPr/>
      <dgm:t>
        <a:bodyPr/>
        <a:lstStyle/>
        <a:p>
          <a:endParaRPr lang="sv-SE"/>
        </a:p>
      </dgm:t>
    </dgm:pt>
    <dgm:pt modelId="{5EBB4B96-3785-4B48-8434-0B7307B73C02}">
      <dgm:prSet phldrT="[Text]"/>
      <dgm:spPr/>
      <dgm:t>
        <a:bodyPr/>
        <a:lstStyle/>
        <a:p>
          <a:r>
            <a:rPr lang="sv-SE" dirty="0" smtClean="0"/>
            <a:t>Beräkning</a:t>
          </a:r>
          <a:endParaRPr lang="sv-SE" dirty="0"/>
        </a:p>
      </dgm:t>
    </dgm:pt>
    <dgm:pt modelId="{0DA25B14-A9CA-4BB6-89CE-8800C9E9C05F}" type="parTrans" cxnId="{B4B5CC50-B663-4928-92F0-28D25A7402D8}">
      <dgm:prSet/>
      <dgm:spPr/>
      <dgm:t>
        <a:bodyPr/>
        <a:lstStyle/>
        <a:p>
          <a:endParaRPr lang="sv-SE"/>
        </a:p>
      </dgm:t>
    </dgm:pt>
    <dgm:pt modelId="{CDDD19D8-A848-45B1-BC55-748A3005D1A0}" type="sibTrans" cxnId="{B4B5CC50-B663-4928-92F0-28D25A7402D8}">
      <dgm:prSet/>
      <dgm:spPr/>
      <dgm:t>
        <a:bodyPr/>
        <a:lstStyle/>
        <a:p>
          <a:endParaRPr lang="sv-SE"/>
        </a:p>
      </dgm:t>
    </dgm:pt>
    <dgm:pt modelId="{3BFA3E6B-C0A3-403C-89CA-2D16AF55C0E1}" type="pres">
      <dgm:prSet presAssocID="{27861CA9-4BE4-4968-8A45-60AAB12DB285}" presName="Name0" presStyleCnt="0">
        <dgm:presLayoutVars>
          <dgm:dir/>
          <dgm:resizeHandles val="exact"/>
        </dgm:presLayoutVars>
      </dgm:prSet>
      <dgm:spPr/>
    </dgm:pt>
    <dgm:pt modelId="{8855351F-9776-4A76-B823-64BE705F07FE}" type="pres">
      <dgm:prSet presAssocID="{7A26DB79-B24D-49B5-97F1-90066709DE9B}" presName="node" presStyleLbl="node1" presStyleIdx="0" presStyleCnt="5">
        <dgm:presLayoutVars>
          <dgm:bulletEnabled val="1"/>
        </dgm:presLayoutVars>
      </dgm:prSet>
      <dgm:spPr/>
      <dgm:t>
        <a:bodyPr/>
        <a:lstStyle/>
        <a:p>
          <a:endParaRPr lang="sv-SE"/>
        </a:p>
      </dgm:t>
    </dgm:pt>
    <dgm:pt modelId="{39C81E73-5FA0-411F-A6E4-E4C2C6E57A30}" type="pres">
      <dgm:prSet presAssocID="{E154452F-AC82-4B8F-80D1-7995E0EFD91A}" presName="sibTrans" presStyleLbl="sibTrans2D1" presStyleIdx="0" presStyleCnt="4"/>
      <dgm:spPr/>
      <dgm:t>
        <a:bodyPr/>
        <a:lstStyle/>
        <a:p>
          <a:endParaRPr lang="sv-SE"/>
        </a:p>
      </dgm:t>
    </dgm:pt>
    <dgm:pt modelId="{B300A7E7-5862-467C-88BB-4DD596A00D0D}" type="pres">
      <dgm:prSet presAssocID="{E154452F-AC82-4B8F-80D1-7995E0EFD91A}" presName="connectorText" presStyleLbl="sibTrans2D1" presStyleIdx="0" presStyleCnt="4"/>
      <dgm:spPr/>
      <dgm:t>
        <a:bodyPr/>
        <a:lstStyle/>
        <a:p>
          <a:endParaRPr lang="sv-SE"/>
        </a:p>
      </dgm:t>
    </dgm:pt>
    <dgm:pt modelId="{5FB5AE01-77E6-49A7-A395-19F7A9C44506}" type="pres">
      <dgm:prSet presAssocID="{0C53A7B7-95CB-4D0A-A6D7-91B68D7E2EFC}" presName="node" presStyleLbl="node1" presStyleIdx="1" presStyleCnt="5">
        <dgm:presLayoutVars>
          <dgm:bulletEnabled val="1"/>
        </dgm:presLayoutVars>
      </dgm:prSet>
      <dgm:spPr/>
      <dgm:t>
        <a:bodyPr/>
        <a:lstStyle/>
        <a:p>
          <a:endParaRPr lang="sv-SE"/>
        </a:p>
      </dgm:t>
    </dgm:pt>
    <dgm:pt modelId="{BE6E5E9A-50E8-4643-8860-58F5B2E6927E}" type="pres">
      <dgm:prSet presAssocID="{6EDD14AA-99B4-40E4-B8CE-322F7E886EF3}" presName="sibTrans" presStyleLbl="sibTrans2D1" presStyleIdx="1" presStyleCnt="4"/>
      <dgm:spPr/>
      <dgm:t>
        <a:bodyPr/>
        <a:lstStyle/>
        <a:p>
          <a:endParaRPr lang="sv-SE"/>
        </a:p>
      </dgm:t>
    </dgm:pt>
    <dgm:pt modelId="{5AD0B641-CE1A-434D-8B9D-4BF1FB8E3C60}" type="pres">
      <dgm:prSet presAssocID="{6EDD14AA-99B4-40E4-B8CE-322F7E886EF3}" presName="connectorText" presStyleLbl="sibTrans2D1" presStyleIdx="1" presStyleCnt="4"/>
      <dgm:spPr/>
      <dgm:t>
        <a:bodyPr/>
        <a:lstStyle/>
        <a:p>
          <a:endParaRPr lang="sv-SE"/>
        </a:p>
      </dgm:t>
    </dgm:pt>
    <dgm:pt modelId="{EDD30547-777A-41E8-91AA-494009399D6F}" type="pres">
      <dgm:prSet presAssocID="{6E92073A-937A-4B32-9C04-A3EFDA88DF68}" presName="node" presStyleLbl="node1" presStyleIdx="2" presStyleCnt="5">
        <dgm:presLayoutVars>
          <dgm:bulletEnabled val="1"/>
        </dgm:presLayoutVars>
      </dgm:prSet>
      <dgm:spPr/>
      <dgm:t>
        <a:bodyPr/>
        <a:lstStyle/>
        <a:p>
          <a:endParaRPr lang="sv-SE"/>
        </a:p>
      </dgm:t>
    </dgm:pt>
    <dgm:pt modelId="{6E85E840-0688-43F8-B551-FAEE172AAE38}" type="pres">
      <dgm:prSet presAssocID="{F457A445-60CC-4A49-A8B0-C0628663F8FB}" presName="sibTrans" presStyleLbl="sibTrans2D1" presStyleIdx="2" presStyleCnt="4"/>
      <dgm:spPr/>
      <dgm:t>
        <a:bodyPr/>
        <a:lstStyle/>
        <a:p>
          <a:endParaRPr lang="sv-SE"/>
        </a:p>
      </dgm:t>
    </dgm:pt>
    <dgm:pt modelId="{6DD4FEC6-F528-4134-B5EF-DB163820D7DB}" type="pres">
      <dgm:prSet presAssocID="{F457A445-60CC-4A49-A8B0-C0628663F8FB}" presName="connectorText" presStyleLbl="sibTrans2D1" presStyleIdx="2" presStyleCnt="4"/>
      <dgm:spPr/>
      <dgm:t>
        <a:bodyPr/>
        <a:lstStyle/>
        <a:p>
          <a:endParaRPr lang="sv-SE"/>
        </a:p>
      </dgm:t>
    </dgm:pt>
    <dgm:pt modelId="{80441726-B5E7-4A73-9476-1C7B40AF6CD4}" type="pres">
      <dgm:prSet presAssocID="{EC412848-6D19-4D93-8C7E-6CB350D2BD46}" presName="node" presStyleLbl="node1" presStyleIdx="3" presStyleCnt="5">
        <dgm:presLayoutVars>
          <dgm:bulletEnabled val="1"/>
        </dgm:presLayoutVars>
      </dgm:prSet>
      <dgm:spPr/>
      <dgm:t>
        <a:bodyPr/>
        <a:lstStyle/>
        <a:p>
          <a:endParaRPr lang="sv-SE"/>
        </a:p>
      </dgm:t>
    </dgm:pt>
    <dgm:pt modelId="{58F2A0B1-8D92-4879-879A-5CB772CECBF8}" type="pres">
      <dgm:prSet presAssocID="{4541553B-E07D-4FD9-8237-E94D8F7F3EDD}" presName="sibTrans" presStyleLbl="sibTrans2D1" presStyleIdx="3" presStyleCnt="4"/>
      <dgm:spPr/>
      <dgm:t>
        <a:bodyPr/>
        <a:lstStyle/>
        <a:p>
          <a:endParaRPr lang="sv-SE"/>
        </a:p>
      </dgm:t>
    </dgm:pt>
    <dgm:pt modelId="{ED1FC189-6DF4-4DD4-8282-900AA36FE964}" type="pres">
      <dgm:prSet presAssocID="{4541553B-E07D-4FD9-8237-E94D8F7F3EDD}" presName="connectorText" presStyleLbl="sibTrans2D1" presStyleIdx="3" presStyleCnt="4"/>
      <dgm:spPr/>
      <dgm:t>
        <a:bodyPr/>
        <a:lstStyle/>
        <a:p>
          <a:endParaRPr lang="sv-SE"/>
        </a:p>
      </dgm:t>
    </dgm:pt>
    <dgm:pt modelId="{1C6A3200-5C45-4FC9-AE14-84ED06BAD7A5}" type="pres">
      <dgm:prSet presAssocID="{5EBB4B96-3785-4B48-8434-0B7307B73C02}" presName="node" presStyleLbl="node1" presStyleIdx="4" presStyleCnt="5">
        <dgm:presLayoutVars>
          <dgm:bulletEnabled val="1"/>
        </dgm:presLayoutVars>
      </dgm:prSet>
      <dgm:spPr/>
      <dgm:t>
        <a:bodyPr/>
        <a:lstStyle/>
        <a:p>
          <a:endParaRPr lang="sv-SE"/>
        </a:p>
      </dgm:t>
    </dgm:pt>
  </dgm:ptLst>
  <dgm:cxnLst>
    <dgm:cxn modelId="{5D5DDAA4-B89B-479F-BA4B-AC837DAA44FF}" type="presOf" srcId="{6EDD14AA-99B4-40E4-B8CE-322F7E886EF3}" destId="{5AD0B641-CE1A-434D-8B9D-4BF1FB8E3C60}" srcOrd="1" destOrd="0" presId="urn:microsoft.com/office/officeart/2005/8/layout/process1"/>
    <dgm:cxn modelId="{594AAA72-E343-4C0F-9DEB-C61AF9EC7ACC}" srcId="{27861CA9-4BE4-4968-8A45-60AAB12DB285}" destId="{0C53A7B7-95CB-4D0A-A6D7-91B68D7E2EFC}" srcOrd="1" destOrd="0" parTransId="{FBFD11E1-D289-4580-8755-0085B086F826}" sibTransId="{6EDD14AA-99B4-40E4-B8CE-322F7E886EF3}"/>
    <dgm:cxn modelId="{37350BD4-CC58-4AA3-866A-1504BFFC82F0}" type="presOf" srcId="{4541553B-E07D-4FD9-8237-E94D8F7F3EDD}" destId="{ED1FC189-6DF4-4DD4-8282-900AA36FE964}" srcOrd="1" destOrd="0" presId="urn:microsoft.com/office/officeart/2005/8/layout/process1"/>
    <dgm:cxn modelId="{D82A0A50-813E-481D-84A7-E850208349C1}" srcId="{27861CA9-4BE4-4968-8A45-60AAB12DB285}" destId="{6E92073A-937A-4B32-9C04-A3EFDA88DF68}" srcOrd="2" destOrd="0" parTransId="{E4BA42EB-A620-4CF5-AD1A-FF3D3FEE6BAF}" sibTransId="{F457A445-60CC-4A49-A8B0-C0628663F8FB}"/>
    <dgm:cxn modelId="{7EAEE023-C100-4878-A073-D2AD22C8189D}" srcId="{27861CA9-4BE4-4968-8A45-60AAB12DB285}" destId="{7A26DB79-B24D-49B5-97F1-90066709DE9B}" srcOrd="0" destOrd="0" parTransId="{6E6EFF5A-FCA8-44B3-B3F2-E7F19D2ED20A}" sibTransId="{E154452F-AC82-4B8F-80D1-7995E0EFD91A}"/>
    <dgm:cxn modelId="{5AE9AF3C-64D4-4556-A33F-6424FFA2D04A}" type="presOf" srcId="{5EBB4B96-3785-4B48-8434-0B7307B73C02}" destId="{1C6A3200-5C45-4FC9-AE14-84ED06BAD7A5}" srcOrd="0" destOrd="0" presId="urn:microsoft.com/office/officeart/2005/8/layout/process1"/>
    <dgm:cxn modelId="{08E0D5CC-6096-4DEA-A00B-24F0950B3B35}" type="presOf" srcId="{7A26DB79-B24D-49B5-97F1-90066709DE9B}" destId="{8855351F-9776-4A76-B823-64BE705F07FE}" srcOrd="0" destOrd="0" presId="urn:microsoft.com/office/officeart/2005/8/layout/process1"/>
    <dgm:cxn modelId="{B9938058-A354-4F2F-AC7C-2BE5857E6573}" type="presOf" srcId="{0C53A7B7-95CB-4D0A-A6D7-91B68D7E2EFC}" destId="{5FB5AE01-77E6-49A7-A395-19F7A9C44506}" srcOrd="0" destOrd="0" presId="urn:microsoft.com/office/officeart/2005/8/layout/process1"/>
    <dgm:cxn modelId="{16071A2C-4D5C-4155-A3DA-D64332A9D00C}" type="presOf" srcId="{6E92073A-937A-4B32-9C04-A3EFDA88DF68}" destId="{EDD30547-777A-41E8-91AA-494009399D6F}" srcOrd="0" destOrd="0" presId="urn:microsoft.com/office/officeart/2005/8/layout/process1"/>
    <dgm:cxn modelId="{87262E86-26C7-4FD1-8F59-CF05173E333F}" srcId="{27861CA9-4BE4-4968-8A45-60AAB12DB285}" destId="{EC412848-6D19-4D93-8C7E-6CB350D2BD46}" srcOrd="3" destOrd="0" parTransId="{4B25807C-9C31-4798-ABB6-C95B47F33091}" sibTransId="{4541553B-E07D-4FD9-8237-E94D8F7F3EDD}"/>
    <dgm:cxn modelId="{DCF6F985-6923-484A-958F-8F050EB0E6B3}" type="presOf" srcId="{F457A445-60CC-4A49-A8B0-C0628663F8FB}" destId="{6DD4FEC6-F528-4134-B5EF-DB163820D7DB}" srcOrd="1" destOrd="0" presId="urn:microsoft.com/office/officeart/2005/8/layout/process1"/>
    <dgm:cxn modelId="{3B180C4F-053A-4D52-9488-A781D4FFCCB5}" type="presOf" srcId="{EC412848-6D19-4D93-8C7E-6CB350D2BD46}" destId="{80441726-B5E7-4A73-9476-1C7B40AF6CD4}" srcOrd="0" destOrd="0" presId="urn:microsoft.com/office/officeart/2005/8/layout/process1"/>
    <dgm:cxn modelId="{6E4F4DE5-D748-407A-839C-046BB9F901B1}" type="presOf" srcId="{4541553B-E07D-4FD9-8237-E94D8F7F3EDD}" destId="{58F2A0B1-8D92-4879-879A-5CB772CECBF8}" srcOrd="0" destOrd="0" presId="urn:microsoft.com/office/officeart/2005/8/layout/process1"/>
    <dgm:cxn modelId="{B4B5CC50-B663-4928-92F0-28D25A7402D8}" srcId="{27861CA9-4BE4-4968-8A45-60AAB12DB285}" destId="{5EBB4B96-3785-4B48-8434-0B7307B73C02}" srcOrd="4" destOrd="0" parTransId="{0DA25B14-A9CA-4BB6-89CE-8800C9E9C05F}" sibTransId="{CDDD19D8-A848-45B1-BC55-748A3005D1A0}"/>
    <dgm:cxn modelId="{5ED07794-2D9B-4782-A232-4F4EB73A8AE0}" type="presOf" srcId="{E154452F-AC82-4B8F-80D1-7995E0EFD91A}" destId="{B300A7E7-5862-467C-88BB-4DD596A00D0D}" srcOrd="1" destOrd="0" presId="urn:microsoft.com/office/officeart/2005/8/layout/process1"/>
    <dgm:cxn modelId="{4FEF14B4-9664-45E7-A04F-DE94902333AA}" type="presOf" srcId="{27861CA9-4BE4-4968-8A45-60AAB12DB285}" destId="{3BFA3E6B-C0A3-403C-89CA-2D16AF55C0E1}" srcOrd="0" destOrd="0" presId="urn:microsoft.com/office/officeart/2005/8/layout/process1"/>
    <dgm:cxn modelId="{42B29C7A-A427-4587-9591-1E0873CB55AA}" type="presOf" srcId="{6EDD14AA-99B4-40E4-B8CE-322F7E886EF3}" destId="{BE6E5E9A-50E8-4643-8860-58F5B2E6927E}" srcOrd="0" destOrd="0" presId="urn:microsoft.com/office/officeart/2005/8/layout/process1"/>
    <dgm:cxn modelId="{961CB51A-5CF7-4974-9F42-825B3F94576D}" type="presOf" srcId="{E154452F-AC82-4B8F-80D1-7995E0EFD91A}" destId="{39C81E73-5FA0-411F-A6E4-E4C2C6E57A30}" srcOrd="0" destOrd="0" presId="urn:microsoft.com/office/officeart/2005/8/layout/process1"/>
    <dgm:cxn modelId="{AE89123B-D204-45A6-87A1-DB5ABBBC59AA}" type="presOf" srcId="{F457A445-60CC-4A49-A8B0-C0628663F8FB}" destId="{6E85E840-0688-43F8-B551-FAEE172AAE38}" srcOrd="0" destOrd="0" presId="urn:microsoft.com/office/officeart/2005/8/layout/process1"/>
    <dgm:cxn modelId="{B553238B-67AE-40F9-A41A-B14E959A8AFE}" type="presParOf" srcId="{3BFA3E6B-C0A3-403C-89CA-2D16AF55C0E1}" destId="{8855351F-9776-4A76-B823-64BE705F07FE}" srcOrd="0" destOrd="0" presId="urn:microsoft.com/office/officeart/2005/8/layout/process1"/>
    <dgm:cxn modelId="{3EF809E0-161A-4319-A06E-BEBEFD7CB189}" type="presParOf" srcId="{3BFA3E6B-C0A3-403C-89CA-2D16AF55C0E1}" destId="{39C81E73-5FA0-411F-A6E4-E4C2C6E57A30}" srcOrd="1" destOrd="0" presId="urn:microsoft.com/office/officeart/2005/8/layout/process1"/>
    <dgm:cxn modelId="{9440D518-B9B5-493A-AD41-25C2786B04CF}" type="presParOf" srcId="{39C81E73-5FA0-411F-A6E4-E4C2C6E57A30}" destId="{B300A7E7-5862-467C-88BB-4DD596A00D0D}" srcOrd="0" destOrd="0" presId="urn:microsoft.com/office/officeart/2005/8/layout/process1"/>
    <dgm:cxn modelId="{3E9B3741-D051-4291-A33B-766E88816C96}" type="presParOf" srcId="{3BFA3E6B-C0A3-403C-89CA-2D16AF55C0E1}" destId="{5FB5AE01-77E6-49A7-A395-19F7A9C44506}" srcOrd="2" destOrd="0" presId="urn:microsoft.com/office/officeart/2005/8/layout/process1"/>
    <dgm:cxn modelId="{B7A55145-B70A-4FF4-ACC8-FA46A513DE06}" type="presParOf" srcId="{3BFA3E6B-C0A3-403C-89CA-2D16AF55C0E1}" destId="{BE6E5E9A-50E8-4643-8860-58F5B2E6927E}" srcOrd="3" destOrd="0" presId="urn:microsoft.com/office/officeart/2005/8/layout/process1"/>
    <dgm:cxn modelId="{64C5FB25-99CA-4FC0-9CAE-F22BBE57E229}" type="presParOf" srcId="{BE6E5E9A-50E8-4643-8860-58F5B2E6927E}" destId="{5AD0B641-CE1A-434D-8B9D-4BF1FB8E3C60}" srcOrd="0" destOrd="0" presId="urn:microsoft.com/office/officeart/2005/8/layout/process1"/>
    <dgm:cxn modelId="{3670341B-CF10-4E01-B927-94BA8A1EC3EA}" type="presParOf" srcId="{3BFA3E6B-C0A3-403C-89CA-2D16AF55C0E1}" destId="{EDD30547-777A-41E8-91AA-494009399D6F}" srcOrd="4" destOrd="0" presId="urn:microsoft.com/office/officeart/2005/8/layout/process1"/>
    <dgm:cxn modelId="{B1222476-8381-45B6-B108-1FDD3405A051}" type="presParOf" srcId="{3BFA3E6B-C0A3-403C-89CA-2D16AF55C0E1}" destId="{6E85E840-0688-43F8-B551-FAEE172AAE38}" srcOrd="5" destOrd="0" presId="urn:microsoft.com/office/officeart/2005/8/layout/process1"/>
    <dgm:cxn modelId="{BC624711-4907-4F7F-B69E-496B51BC9B39}" type="presParOf" srcId="{6E85E840-0688-43F8-B551-FAEE172AAE38}" destId="{6DD4FEC6-F528-4134-B5EF-DB163820D7DB}" srcOrd="0" destOrd="0" presId="urn:microsoft.com/office/officeart/2005/8/layout/process1"/>
    <dgm:cxn modelId="{CA1BE3E6-72DC-4DDD-8E42-15A3B490EB7F}" type="presParOf" srcId="{3BFA3E6B-C0A3-403C-89CA-2D16AF55C0E1}" destId="{80441726-B5E7-4A73-9476-1C7B40AF6CD4}" srcOrd="6" destOrd="0" presId="urn:microsoft.com/office/officeart/2005/8/layout/process1"/>
    <dgm:cxn modelId="{12E1CB88-5919-4D08-A5B2-F91435E94355}" type="presParOf" srcId="{3BFA3E6B-C0A3-403C-89CA-2D16AF55C0E1}" destId="{58F2A0B1-8D92-4879-879A-5CB772CECBF8}" srcOrd="7" destOrd="0" presId="urn:microsoft.com/office/officeart/2005/8/layout/process1"/>
    <dgm:cxn modelId="{58C2AD74-6A2D-4062-964D-50BB46B35323}" type="presParOf" srcId="{58F2A0B1-8D92-4879-879A-5CB772CECBF8}" destId="{ED1FC189-6DF4-4DD4-8282-900AA36FE964}" srcOrd="0" destOrd="0" presId="urn:microsoft.com/office/officeart/2005/8/layout/process1"/>
    <dgm:cxn modelId="{FDCA03B4-148D-4EBD-8264-B5117F1F9AB2}" type="presParOf" srcId="{3BFA3E6B-C0A3-403C-89CA-2D16AF55C0E1}" destId="{1C6A3200-5C45-4FC9-AE14-84ED06BAD7A5}"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5351F-9776-4A76-B823-64BE705F07FE}">
      <dsp:nvSpPr>
        <dsp:cNvPr id="0" name=""/>
        <dsp:cNvSpPr/>
      </dsp:nvSpPr>
      <dsp:spPr>
        <a:xfrm>
          <a:off x="2976" y="91479"/>
          <a:ext cx="922734" cy="553640"/>
        </a:xfrm>
        <a:prstGeom prst="roundRect">
          <a:avLst>
            <a:gd name="adj" fmla="val 10000"/>
          </a:avLst>
        </a:prstGeom>
        <a:gradFill flip="none" rotWithShape="1">
          <a:gsLst>
            <a:gs pos="32000">
              <a:srgbClr val="FFC000"/>
            </a:gs>
            <a:gs pos="33000">
              <a:schemeClr val="accent1">
                <a:tint val="44500"/>
                <a:satMod val="160000"/>
              </a:schemeClr>
            </a:gs>
            <a:gs pos="34000">
              <a:schemeClr val="accent1"/>
            </a:gs>
          </a:gsLst>
          <a:lin ang="0" scaled="0"/>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Intro</a:t>
          </a:r>
          <a:endParaRPr lang="sv-SE" sz="1300" kern="1200" dirty="0"/>
        </a:p>
      </dsp:txBody>
      <dsp:txXfrm>
        <a:off x="19192" y="107695"/>
        <a:ext cx="890302" cy="521208"/>
      </dsp:txXfrm>
    </dsp:sp>
    <dsp:sp modelId="{39C81E73-5FA0-411F-A6E4-E4C2C6E57A30}">
      <dsp:nvSpPr>
        <dsp:cNvPr id="0" name=""/>
        <dsp:cNvSpPr/>
      </dsp:nvSpPr>
      <dsp:spPr>
        <a:xfrm>
          <a:off x="1017984"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1017984" y="299648"/>
        <a:ext cx="136933" cy="137302"/>
      </dsp:txXfrm>
    </dsp:sp>
    <dsp:sp modelId="{5FB5AE01-77E6-49A7-A395-19F7A9C44506}">
      <dsp:nvSpPr>
        <dsp:cNvPr id="0" name=""/>
        <dsp:cNvSpPr/>
      </dsp:nvSpPr>
      <dsp:spPr>
        <a:xfrm>
          <a:off x="1294804"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Mätsystem</a:t>
          </a:r>
          <a:endParaRPr lang="sv-SE" sz="1300" kern="1200" dirty="0"/>
        </a:p>
      </dsp:txBody>
      <dsp:txXfrm>
        <a:off x="1311020" y="107695"/>
        <a:ext cx="890302" cy="521208"/>
      </dsp:txXfrm>
    </dsp:sp>
    <dsp:sp modelId="{BE6E5E9A-50E8-4643-8860-58F5B2E6927E}">
      <dsp:nvSpPr>
        <dsp:cNvPr id="0" name=""/>
        <dsp:cNvSpPr/>
      </dsp:nvSpPr>
      <dsp:spPr>
        <a:xfrm>
          <a:off x="2309812"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2309812" y="299648"/>
        <a:ext cx="136933" cy="137302"/>
      </dsp:txXfrm>
    </dsp:sp>
    <dsp:sp modelId="{EDD30547-777A-41E8-91AA-494009399D6F}">
      <dsp:nvSpPr>
        <dsp:cNvPr id="0" name=""/>
        <dsp:cNvSpPr/>
      </dsp:nvSpPr>
      <dsp:spPr>
        <a:xfrm>
          <a:off x="2586632"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MSA</a:t>
          </a:r>
          <a:endParaRPr lang="sv-SE" sz="1300" kern="1200" dirty="0"/>
        </a:p>
      </dsp:txBody>
      <dsp:txXfrm>
        <a:off x="2602848" y="107695"/>
        <a:ext cx="890302" cy="521208"/>
      </dsp:txXfrm>
    </dsp:sp>
    <dsp:sp modelId="{6E85E840-0688-43F8-B551-FAEE172AAE38}">
      <dsp:nvSpPr>
        <dsp:cNvPr id="0" name=""/>
        <dsp:cNvSpPr/>
      </dsp:nvSpPr>
      <dsp:spPr>
        <a:xfrm>
          <a:off x="3601640"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3601640" y="299648"/>
        <a:ext cx="136933" cy="137302"/>
      </dsp:txXfrm>
    </dsp:sp>
    <dsp:sp modelId="{80441726-B5E7-4A73-9476-1C7B40AF6CD4}">
      <dsp:nvSpPr>
        <dsp:cNvPr id="0" name=""/>
        <dsp:cNvSpPr/>
      </dsp:nvSpPr>
      <dsp:spPr>
        <a:xfrm>
          <a:off x="3878460"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Algoritm</a:t>
          </a:r>
          <a:endParaRPr lang="sv-SE" sz="1300" kern="1200" dirty="0"/>
        </a:p>
      </dsp:txBody>
      <dsp:txXfrm>
        <a:off x="3894676" y="107695"/>
        <a:ext cx="890302" cy="521208"/>
      </dsp:txXfrm>
    </dsp:sp>
    <dsp:sp modelId="{58F2A0B1-8D92-4879-879A-5CB772CECBF8}">
      <dsp:nvSpPr>
        <dsp:cNvPr id="0" name=""/>
        <dsp:cNvSpPr/>
      </dsp:nvSpPr>
      <dsp:spPr>
        <a:xfrm>
          <a:off x="4893468"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4893468" y="299648"/>
        <a:ext cx="136933" cy="137302"/>
      </dsp:txXfrm>
    </dsp:sp>
    <dsp:sp modelId="{1C6A3200-5C45-4FC9-AE14-84ED06BAD7A5}">
      <dsp:nvSpPr>
        <dsp:cNvPr id="0" name=""/>
        <dsp:cNvSpPr/>
      </dsp:nvSpPr>
      <dsp:spPr>
        <a:xfrm>
          <a:off x="5170289"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Beräkning</a:t>
          </a:r>
          <a:endParaRPr lang="sv-SE" sz="1300" kern="1200" dirty="0"/>
        </a:p>
      </dsp:txBody>
      <dsp:txXfrm>
        <a:off x="5186505" y="107695"/>
        <a:ext cx="890302" cy="52120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5351F-9776-4A76-B823-64BE705F07FE}">
      <dsp:nvSpPr>
        <dsp:cNvPr id="0" name=""/>
        <dsp:cNvSpPr/>
      </dsp:nvSpPr>
      <dsp:spPr>
        <a:xfrm>
          <a:off x="2976"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Intro</a:t>
          </a:r>
          <a:endParaRPr lang="sv-SE" sz="1300" kern="1200" dirty="0"/>
        </a:p>
      </dsp:txBody>
      <dsp:txXfrm>
        <a:off x="19192" y="107695"/>
        <a:ext cx="890302" cy="521208"/>
      </dsp:txXfrm>
    </dsp:sp>
    <dsp:sp modelId="{39C81E73-5FA0-411F-A6E4-E4C2C6E57A30}">
      <dsp:nvSpPr>
        <dsp:cNvPr id="0" name=""/>
        <dsp:cNvSpPr/>
      </dsp:nvSpPr>
      <dsp:spPr>
        <a:xfrm>
          <a:off x="1017984"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1017984" y="299648"/>
        <a:ext cx="136933" cy="137302"/>
      </dsp:txXfrm>
    </dsp:sp>
    <dsp:sp modelId="{5FB5AE01-77E6-49A7-A395-19F7A9C44506}">
      <dsp:nvSpPr>
        <dsp:cNvPr id="0" name=""/>
        <dsp:cNvSpPr/>
      </dsp:nvSpPr>
      <dsp:spPr>
        <a:xfrm>
          <a:off x="1294804"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Mätsystem</a:t>
          </a:r>
          <a:endParaRPr lang="sv-SE" sz="1300" kern="1200" dirty="0"/>
        </a:p>
      </dsp:txBody>
      <dsp:txXfrm>
        <a:off x="1311020" y="107695"/>
        <a:ext cx="890302" cy="521208"/>
      </dsp:txXfrm>
    </dsp:sp>
    <dsp:sp modelId="{BE6E5E9A-50E8-4643-8860-58F5B2E6927E}">
      <dsp:nvSpPr>
        <dsp:cNvPr id="0" name=""/>
        <dsp:cNvSpPr/>
      </dsp:nvSpPr>
      <dsp:spPr>
        <a:xfrm>
          <a:off x="2309812"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2309812" y="299648"/>
        <a:ext cx="136933" cy="137302"/>
      </dsp:txXfrm>
    </dsp:sp>
    <dsp:sp modelId="{EDD30547-777A-41E8-91AA-494009399D6F}">
      <dsp:nvSpPr>
        <dsp:cNvPr id="0" name=""/>
        <dsp:cNvSpPr/>
      </dsp:nvSpPr>
      <dsp:spPr>
        <a:xfrm>
          <a:off x="2586632"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MSA</a:t>
          </a:r>
          <a:endParaRPr lang="sv-SE" sz="1300" kern="1200" dirty="0"/>
        </a:p>
      </dsp:txBody>
      <dsp:txXfrm>
        <a:off x="2602848" y="107695"/>
        <a:ext cx="890302" cy="521208"/>
      </dsp:txXfrm>
    </dsp:sp>
    <dsp:sp modelId="{6E85E840-0688-43F8-B551-FAEE172AAE38}">
      <dsp:nvSpPr>
        <dsp:cNvPr id="0" name=""/>
        <dsp:cNvSpPr/>
      </dsp:nvSpPr>
      <dsp:spPr>
        <a:xfrm>
          <a:off x="3601640"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3601640" y="299648"/>
        <a:ext cx="136933" cy="137302"/>
      </dsp:txXfrm>
    </dsp:sp>
    <dsp:sp modelId="{80441726-B5E7-4A73-9476-1C7B40AF6CD4}">
      <dsp:nvSpPr>
        <dsp:cNvPr id="0" name=""/>
        <dsp:cNvSpPr/>
      </dsp:nvSpPr>
      <dsp:spPr>
        <a:xfrm>
          <a:off x="3878460" y="91479"/>
          <a:ext cx="922734" cy="553640"/>
        </a:xfrm>
        <a:prstGeom prst="roundRect">
          <a:avLst>
            <a:gd name="adj" fmla="val 10000"/>
          </a:avLst>
        </a:prstGeom>
        <a:gradFill rotWithShape="0">
          <a:gsLst>
            <a:gs pos="74000">
              <a:srgbClr val="FFC000"/>
            </a:gs>
            <a:gs pos="75000">
              <a:schemeClr val="accent1">
                <a:tint val="44500"/>
                <a:satMod val="160000"/>
              </a:schemeClr>
            </a:gs>
            <a:gs pos="76000">
              <a:schemeClr val="accent1"/>
            </a:gs>
          </a:gsLst>
          <a:lin ang="0" scaled="1"/>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Algoritm</a:t>
          </a:r>
          <a:endParaRPr lang="sv-SE" sz="1300" kern="1200" dirty="0"/>
        </a:p>
      </dsp:txBody>
      <dsp:txXfrm>
        <a:off x="3894676" y="107695"/>
        <a:ext cx="890302" cy="521208"/>
      </dsp:txXfrm>
    </dsp:sp>
    <dsp:sp modelId="{58F2A0B1-8D92-4879-879A-5CB772CECBF8}">
      <dsp:nvSpPr>
        <dsp:cNvPr id="0" name=""/>
        <dsp:cNvSpPr/>
      </dsp:nvSpPr>
      <dsp:spPr>
        <a:xfrm>
          <a:off x="4893468"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4893468" y="299648"/>
        <a:ext cx="136933" cy="137302"/>
      </dsp:txXfrm>
    </dsp:sp>
    <dsp:sp modelId="{1C6A3200-5C45-4FC9-AE14-84ED06BAD7A5}">
      <dsp:nvSpPr>
        <dsp:cNvPr id="0" name=""/>
        <dsp:cNvSpPr/>
      </dsp:nvSpPr>
      <dsp:spPr>
        <a:xfrm>
          <a:off x="5170289"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Beräkning</a:t>
          </a:r>
          <a:endParaRPr lang="sv-SE" sz="1300" kern="1200" dirty="0"/>
        </a:p>
      </dsp:txBody>
      <dsp:txXfrm>
        <a:off x="5186505" y="107695"/>
        <a:ext cx="890302" cy="52120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5351F-9776-4A76-B823-64BE705F07FE}">
      <dsp:nvSpPr>
        <dsp:cNvPr id="0" name=""/>
        <dsp:cNvSpPr/>
      </dsp:nvSpPr>
      <dsp:spPr>
        <a:xfrm>
          <a:off x="2976"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Intro</a:t>
          </a:r>
          <a:endParaRPr lang="sv-SE" sz="1300" kern="1200" dirty="0"/>
        </a:p>
      </dsp:txBody>
      <dsp:txXfrm>
        <a:off x="19192" y="107695"/>
        <a:ext cx="890302" cy="521208"/>
      </dsp:txXfrm>
    </dsp:sp>
    <dsp:sp modelId="{39C81E73-5FA0-411F-A6E4-E4C2C6E57A30}">
      <dsp:nvSpPr>
        <dsp:cNvPr id="0" name=""/>
        <dsp:cNvSpPr/>
      </dsp:nvSpPr>
      <dsp:spPr>
        <a:xfrm>
          <a:off x="1017984"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1017984" y="299648"/>
        <a:ext cx="136933" cy="137302"/>
      </dsp:txXfrm>
    </dsp:sp>
    <dsp:sp modelId="{5FB5AE01-77E6-49A7-A395-19F7A9C44506}">
      <dsp:nvSpPr>
        <dsp:cNvPr id="0" name=""/>
        <dsp:cNvSpPr/>
      </dsp:nvSpPr>
      <dsp:spPr>
        <a:xfrm>
          <a:off x="1294804"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Mätsystem</a:t>
          </a:r>
          <a:endParaRPr lang="sv-SE" sz="1300" kern="1200" dirty="0"/>
        </a:p>
      </dsp:txBody>
      <dsp:txXfrm>
        <a:off x="1311020" y="107695"/>
        <a:ext cx="890302" cy="521208"/>
      </dsp:txXfrm>
    </dsp:sp>
    <dsp:sp modelId="{BE6E5E9A-50E8-4643-8860-58F5B2E6927E}">
      <dsp:nvSpPr>
        <dsp:cNvPr id="0" name=""/>
        <dsp:cNvSpPr/>
      </dsp:nvSpPr>
      <dsp:spPr>
        <a:xfrm>
          <a:off x="2309812"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2309812" y="299648"/>
        <a:ext cx="136933" cy="137302"/>
      </dsp:txXfrm>
    </dsp:sp>
    <dsp:sp modelId="{EDD30547-777A-41E8-91AA-494009399D6F}">
      <dsp:nvSpPr>
        <dsp:cNvPr id="0" name=""/>
        <dsp:cNvSpPr/>
      </dsp:nvSpPr>
      <dsp:spPr>
        <a:xfrm>
          <a:off x="2586632"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MSA</a:t>
          </a:r>
          <a:endParaRPr lang="sv-SE" sz="1300" kern="1200" dirty="0"/>
        </a:p>
      </dsp:txBody>
      <dsp:txXfrm>
        <a:off x="2602848" y="107695"/>
        <a:ext cx="890302" cy="521208"/>
      </dsp:txXfrm>
    </dsp:sp>
    <dsp:sp modelId="{6E85E840-0688-43F8-B551-FAEE172AAE38}">
      <dsp:nvSpPr>
        <dsp:cNvPr id="0" name=""/>
        <dsp:cNvSpPr/>
      </dsp:nvSpPr>
      <dsp:spPr>
        <a:xfrm>
          <a:off x="3601640"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3601640" y="299648"/>
        <a:ext cx="136933" cy="137302"/>
      </dsp:txXfrm>
    </dsp:sp>
    <dsp:sp modelId="{80441726-B5E7-4A73-9476-1C7B40AF6CD4}">
      <dsp:nvSpPr>
        <dsp:cNvPr id="0" name=""/>
        <dsp:cNvSpPr/>
      </dsp:nvSpPr>
      <dsp:spPr>
        <a:xfrm>
          <a:off x="3878460"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Algoritm</a:t>
          </a:r>
          <a:endParaRPr lang="sv-SE" sz="1300" kern="1200" dirty="0"/>
        </a:p>
      </dsp:txBody>
      <dsp:txXfrm>
        <a:off x="3894676" y="107695"/>
        <a:ext cx="890302" cy="521208"/>
      </dsp:txXfrm>
    </dsp:sp>
    <dsp:sp modelId="{58F2A0B1-8D92-4879-879A-5CB772CECBF8}">
      <dsp:nvSpPr>
        <dsp:cNvPr id="0" name=""/>
        <dsp:cNvSpPr/>
      </dsp:nvSpPr>
      <dsp:spPr>
        <a:xfrm>
          <a:off x="4893468"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4893468" y="299648"/>
        <a:ext cx="136933" cy="137302"/>
      </dsp:txXfrm>
    </dsp:sp>
    <dsp:sp modelId="{1C6A3200-5C45-4FC9-AE14-84ED06BAD7A5}">
      <dsp:nvSpPr>
        <dsp:cNvPr id="0" name=""/>
        <dsp:cNvSpPr/>
      </dsp:nvSpPr>
      <dsp:spPr>
        <a:xfrm>
          <a:off x="5170289"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Beräkning</a:t>
          </a:r>
          <a:endParaRPr lang="sv-SE" sz="1300" kern="1200" dirty="0"/>
        </a:p>
      </dsp:txBody>
      <dsp:txXfrm>
        <a:off x="5186505" y="107695"/>
        <a:ext cx="890302" cy="52120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5351F-9776-4A76-B823-64BE705F07FE}">
      <dsp:nvSpPr>
        <dsp:cNvPr id="0" name=""/>
        <dsp:cNvSpPr/>
      </dsp:nvSpPr>
      <dsp:spPr>
        <a:xfrm>
          <a:off x="2976"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Intro</a:t>
          </a:r>
          <a:endParaRPr lang="sv-SE" sz="1300" kern="1200" dirty="0"/>
        </a:p>
      </dsp:txBody>
      <dsp:txXfrm>
        <a:off x="19192" y="107695"/>
        <a:ext cx="890302" cy="521208"/>
      </dsp:txXfrm>
    </dsp:sp>
    <dsp:sp modelId="{39C81E73-5FA0-411F-A6E4-E4C2C6E57A30}">
      <dsp:nvSpPr>
        <dsp:cNvPr id="0" name=""/>
        <dsp:cNvSpPr/>
      </dsp:nvSpPr>
      <dsp:spPr>
        <a:xfrm>
          <a:off x="1017984"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1017984" y="299648"/>
        <a:ext cx="136933" cy="137302"/>
      </dsp:txXfrm>
    </dsp:sp>
    <dsp:sp modelId="{5FB5AE01-77E6-49A7-A395-19F7A9C44506}">
      <dsp:nvSpPr>
        <dsp:cNvPr id="0" name=""/>
        <dsp:cNvSpPr/>
      </dsp:nvSpPr>
      <dsp:spPr>
        <a:xfrm>
          <a:off x="1294804"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Mätsystem</a:t>
          </a:r>
          <a:endParaRPr lang="sv-SE" sz="1300" kern="1200" dirty="0"/>
        </a:p>
      </dsp:txBody>
      <dsp:txXfrm>
        <a:off x="1311020" y="107695"/>
        <a:ext cx="890302" cy="521208"/>
      </dsp:txXfrm>
    </dsp:sp>
    <dsp:sp modelId="{BE6E5E9A-50E8-4643-8860-58F5B2E6927E}">
      <dsp:nvSpPr>
        <dsp:cNvPr id="0" name=""/>
        <dsp:cNvSpPr/>
      </dsp:nvSpPr>
      <dsp:spPr>
        <a:xfrm>
          <a:off x="2309812"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2309812" y="299648"/>
        <a:ext cx="136933" cy="137302"/>
      </dsp:txXfrm>
    </dsp:sp>
    <dsp:sp modelId="{EDD30547-777A-41E8-91AA-494009399D6F}">
      <dsp:nvSpPr>
        <dsp:cNvPr id="0" name=""/>
        <dsp:cNvSpPr/>
      </dsp:nvSpPr>
      <dsp:spPr>
        <a:xfrm>
          <a:off x="2586632"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MSA</a:t>
          </a:r>
          <a:endParaRPr lang="sv-SE" sz="1300" kern="1200" dirty="0"/>
        </a:p>
      </dsp:txBody>
      <dsp:txXfrm>
        <a:off x="2602848" y="107695"/>
        <a:ext cx="890302" cy="521208"/>
      </dsp:txXfrm>
    </dsp:sp>
    <dsp:sp modelId="{6E85E840-0688-43F8-B551-FAEE172AAE38}">
      <dsp:nvSpPr>
        <dsp:cNvPr id="0" name=""/>
        <dsp:cNvSpPr/>
      </dsp:nvSpPr>
      <dsp:spPr>
        <a:xfrm>
          <a:off x="3601640"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3601640" y="299648"/>
        <a:ext cx="136933" cy="137302"/>
      </dsp:txXfrm>
    </dsp:sp>
    <dsp:sp modelId="{80441726-B5E7-4A73-9476-1C7B40AF6CD4}">
      <dsp:nvSpPr>
        <dsp:cNvPr id="0" name=""/>
        <dsp:cNvSpPr/>
      </dsp:nvSpPr>
      <dsp:spPr>
        <a:xfrm>
          <a:off x="3878460"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Algoritm</a:t>
          </a:r>
          <a:endParaRPr lang="sv-SE" sz="1300" kern="1200" dirty="0"/>
        </a:p>
      </dsp:txBody>
      <dsp:txXfrm>
        <a:off x="3894676" y="107695"/>
        <a:ext cx="890302" cy="521208"/>
      </dsp:txXfrm>
    </dsp:sp>
    <dsp:sp modelId="{58F2A0B1-8D92-4879-879A-5CB772CECBF8}">
      <dsp:nvSpPr>
        <dsp:cNvPr id="0" name=""/>
        <dsp:cNvSpPr/>
      </dsp:nvSpPr>
      <dsp:spPr>
        <a:xfrm>
          <a:off x="4893468"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4893468" y="299648"/>
        <a:ext cx="136933" cy="137302"/>
      </dsp:txXfrm>
    </dsp:sp>
    <dsp:sp modelId="{1C6A3200-5C45-4FC9-AE14-84ED06BAD7A5}">
      <dsp:nvSpPr>
        <dsp:cNvPr id="0" name=""/>
        <dsp:cNvSpPr/>
      </dsp:nvSpPr>
      <dsp:spPr>
        <a:xfrm>
          <a:off x="5170289" y="91479"/>
          <a:ext cx="922734" cy="553640"/>
        </a:xfrm>
        <a:prstGeom prst="roundRect">
          <a:avLst>
            <a:gd name="adj" fmla="val 10000"/>
          </a:avLst>
        </a:prstGeom>
        <a:gradFill rotWithShape="0">
          <a:gsLst>
            <a:gs pos="19000">
              <a:srgbClr val="FFC000"/>
            </a:gs>
            <a:gs pos="19000">
              <a:schemeClr val="accent1">
                <a:tint val="44500"/>
                <a:satMod val="160000"/>
              </a:schemeClr>
            </a:gs>
            <a:gs pos="20000">
              <a:schemeClr val="accent1"/>
            </a:gs>
          </a:gsLst>
          <a:lin ang="0" scaled="1"/>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Beräkning</a:t>
          </a:r>
          <a:endParaRPr lang="sv-SE" sz="1300" kern="1200" dirty="0"/>
        </a:p>
      </dsp:txBody>
      <dsp:txXfrm>
        <a:off x="5186505" y="107695"/>
        <a:ext cx="890302" cy="52120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5351F-9776-4A76-B823-64BE705F07FE}">
      <dsp:nvSpPr>
        <dsp:cNvPr id="0" name=""/>
        <dsp:cNvSpPr/>
      </dsp:nvSpPr>
      <dsp:spPr>
        <a:xfrm>
          <a:off x="2976"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Intro</a:t>
          </a:r>
          <a:endParaRPr lang="sv-SE" sz="1300" kern="1200" dirty="0"/>
        </a:p>
      </dsp:txBody>
      <dsp:txXfrm>
        <a:off x="19192" y="107695"/>
        <a:ext cx="890302" cy="521208"/>
      </dsp:txXfrm>
    </dsp:sp>
    <dsp:sp modelId="{39C81E73-5FA0-411F-A6E4-E4C2C6E57A30}">
      <dsp:nvSpPr>
        <dsp:cNvPr id="0" name=""/>
        <dsp:cNvSpPr/>
      </dsp:nvSpPr>
      <dsp:spPr>
        <a:xfrm>
          <a:off x="1017984"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1017984" y="299648"/>
        <a:ext cx="136933" cy="137302"/>
      </dsp:txXfrm>
    </dsp:sp>
    <dsp:sp modelId="{5FB5AE01-77E6-49A7-A395-19F7A9C44506}">
      <dsp:nvSpPr>
        <dsp:cNvPr id="0" name=""/>
        <dsp:cNvSpPr/>
      </dsp:nvSpPr>
      <dsp:spPr>
        <a:xfrm>
          <a:off x="1294804"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Mätsystem</a:t>
          </a:r>
          <a:endParaRPr lang="sv-SE" sz="1300" kern="1200" dirty="0"/>
        </a:p>
      </dsp:txBody>
      <dsp:txXfrm>
        <a:off x="1311020" y="107695"/>
        <a:ext cx="890302" cy="521208"/>
      </dsp:txXfrm>
    </dsp:sp>
    <dsp:sp modelId="{BE6E5E9A-50E8-4643-8860-58F5B2E6927E}">
      <dsp:nvSpPr>
        <dsp:cNvPr id="0" name=""/>
        <dsp:cNvSpPr/>
      </dsp:nvSpPr>
      <dsp:spPr>
        <a:xfrm>
          <a:off x="2309812"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2309812" y="299648"/>
        <a:ext cx="136933" cy="137302"/>
      </dsp:txXfrm>
    </dsp:sp>
    <dsp:sp modelId="{EDD30547-777A-41E8-91AA-494009399D6F}">
      <dsp:nvSpPr>
        <dsp:cNvPr id="0" name=""/>
        <dsp:cNvSpPr/>
      </dsp:nvSpPr>
      <dsp:spPr>
        <a:xfrm>
          <a:off x="2586632"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MSA</a:t>
          </a:r>
          <a:endParaRPr lang="sv-SE" sz="1300" kern="1200" dirty="0"/>
        </a:p>
      </dsp:txBody>
      <dsp:txXfrm>
        <a:off x="2602848" y="107695"/>
        <a:ext cx="890302" cy="521208"/>
      </dsp:txXfrm>
    </dsp:sp>
    <dsp:sp modelId="{6E85E840-0688-43F8-B551-FAEE172AAE38}">
      <dsp:nvSpPr>
        <dsp:cNvPr id="0" name=""/>
        <dsp:cNvSpPr/>
      </dsp:nvSpPr>
      <dsp:spPr>
        <a:xfrm>
          <a:off x="3601640"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3601640" y="299648"/>
        <a:ext cx="136933" cy="137302"/>
      </dsp:txXfrm>
    </dsp:sp>
    <dsp:sp modelId="{80441726-B5E7-4A73-9476-1C7B40AF6CD4}">
      <dsp:nvSpPr>
        <dsp:cNvPr id="0" name=""/>
        <dsp:cNvSpPr/>
      </dsp:nvSpPr>
      <dsp:spPr>
        <a:xfrm>
          <a:off x="3878460"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Algoritm</a:t>
          </a:r>
          <a:endParaRPr lang="sv-SE" sz="1300" kern="1200" dirty="0"/>
        </a:p>
      </dsp:txBody>
      <dsp:txXfrm>
        <a:off x="3894676" y="107695"/>
        <a:ext cx="890302" cy="521208"/>
      </dsp:txXfrm>
    </dsp:sp>
    <dsp:sp modelId="{58F2A0B1-8D92-4879-879A-5CB772CECBF8}">
      <dsp:nvSpPr>
        <dsp:cNvPr id="0" name=""/>
        <dsp:cNvSpPr/>
      </dsp:nvSpPr>
      <dsp:spPr>
        <a:xfrm>
          <a:off x="4893468"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4893468" y="299648"/>
        <a:ext cx="136933" cy="137302"/>
      </dsp:txXfrm>
    </dsp:sp>
    <dsp:sp modelId="{1C6A3200-5C45-4FC9-AE14-84ED06BAD7A5}">
      <dsp:nvSpPr>
        <dsp:cNvPr id="0" name=""/>
        <dsp:cNvSpPr/>
      </dsp:nvSpPr>
      <dsp:spPr>
        <a:xfrm>
          <a:off x="5170289" y="91479"/>
          <a:ext cx="922734" cy="553640"/>
        </a:xfrm>
        <a:prstGeom prst="roundRect">
          <a:avLst>
            <a:gd name="adj" fmla="val 10000"/>
          </a:avLst>
        </a:prstGeom>
        <a:gradFill flip="none" rotWithShape="1">
          <a:gsLst>
            <a:gs pos="40000">
              <a:srgbClr val="FFC000"/>
            </a:gs>
            <a:gs pos="40000">
              <a:schemeClr val="accent1">
                <a:tint val="44500"/>
                <a:satMod val="160000"/>
              </a:schemeClr>
            </a:gs>
            <a:gs pos="41000">
              <a:schemeClr val="accent1"/>
            </a:gs>
          </a:gsLst>
          <a:lin ang="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Beräkning</a:t>
          </a:r>
          <a:endParaRPr lang="sv-SE" sz="1300" kern="1200" dirty="0"/>
        </a:p>
      </dsp:txBody>
      <dsp:txXfrm>
        <a:off x="5186505" y="107695"/>
        <a:ext cx="890302" cy="52120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5351F-9776-4A76-B823-64BE705F07FE}">
      <dsp:nvSpPr>
        <dsp:cNvPr id="0" name=""/>
        <dsp:cNvSpPr/>
      </dsp:nvSpPr>
      <dsp:spPr>
        <a:xfrm>
          <a:off x="2976"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Intro</a:t>
          </a:r>
          <a:endParaRPr lang="sv-SE" sz="1300" kern="1200" dirty="0"/>
        </a:p>
      </dsp:txBody>
      <dsp:txXfrm>
        <a:off x="19192" y="107695"/>
        <a:ext cx="890302" cy="521208"/>
      </dsp:txXfrm>
    </dsp:sp>
    <dsp:sp modelId="{39C81E73-5FA0-411F-A6E4-E4C2C6E57A30}">
      <dsp:nvSpPr>
        <dsp:cNvPr id="0" name=""/>
        <dsp:cNvSpPr/>
      </dsp:nvSpPr>
      <dsp:spPr>
        <a:xfrm>
          <a:off x="1017984"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1017984" y="299648"/>
        <a:ext cx="136933" cy="137302"/>
      </dsp:txXfrm>
    </dsp:sp>
    <dsp:sp modelId="{5FB5AE01-77E6-49A7-A395-19F7A9C44506}">
      <dsp:nvSpPr>
        <dsp:cNvPr id="0" name=""/>
        <dsp:cNvSpPr/>
      </dsp:nvSpPr>
      <dsp:spPr>
        <a:xfrm>
          <a:off x="1294804"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Mätsystem</a:t>
          </a:r>
          <a:endParaRPr lang="sv-SE" sz="1300" kern="1200" dirty="0"/>
        </a:p>
      </dsp:txBody>
      <dsp:txXfrm>
        <a:off x="1311020" y="107695"/>
        <a:ext cx="890302" cy="521208"/>
      </dsp:txXfrm>
    </dsp:sp>
    <dsp:sp modelId="{BE6E5E9A-50E8-4643-8860-58F5B2E6927E}">
      <dsp:nvSpPr>
        <dsp:cNvPr id="0" name=""/>
        <dsp:cNvSpPr/>
      </dsp:nvSpPr>
      <dsp:spPr>
        <a:xfrm>
          <a:off x="2309812"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2309812" y="299648"/>
        <a:ext cx="136933" cy="137302"/>
      </dsp:txXfrm>
    </dsp:sp>
    <dsp:sp modelId="{EDD30547-777A-41E8-91AA-494009399D6F}">
      <dsp:nvSpPr>
        <dsp:cNvPr id="0" name=""/>
        <dsp:cNvSpPr/>
      </dsp:nvSpPr>
      <dsp:spPr>
        <a:xfrm>
          <a:off x="2586632"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MSA</a:t>
          </a:r>
          <a:endParaRPr lang="sv-SE" sz="1300" kern="1200" dirty="0"/>
        </a:p>
      </dsp:txBody>
      <dsp:txXfrm>
        <a:off x="2602848" y="107695"/>
        <a:ext cx="890302" cy="521208"/>
      </dsp:txXfrm>
    </dsp:sp>
    <dsp:sp modelId="{6E85E840-0688-43F8-B551-FAEE172AAE38}">
      <dsp:nvSpPr>
        <dsp:cNvPr id="0" name=""/>
        <dsp:cNvSpPr/>
      </dsp:nvSpPr>
      <dsp:spPr>
        <a:xfrm>
          <a:off x="3601640"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3601640" y="299648"/>
        <a:ext cx="136933" cy="137302"/>
      </dsp:txXfrm>
    </dsp:sp>
    <dsp:sp modelId="{80441726-B5E7-4A73-9476-1C7B40AF6CD4}">
      <dsp:nvSpPr>
        <dsp:cNvPr id="0" name=""/>
        <dsp:cNvSpPr/>
      </dsp:nvSpPr>
      <dsp:spPr>
        <a:xfrm>
          <a:off x="3878460"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Algoritm</a:t>
          </a:r>
          <a:endParaRPr lang="sv-SE" sz="1300" kern="1200" dirty="0"/>
        </a:p>
      </dsp:txBody>
      <dsp:txXfrm>
        <a:off x="3894676" y="107695"/>
        <a:ext cx="890302" cy="521208"/>
      </dsp:txXfrm>
    </dsp:sp>
    <dsp:sp modelId="{58F2A0B1-8D92-4879-879A-5CB772CECBF8}">
      <dsp:nvSpPr>
        <dsp:cNvPr id="0" name=""/>
        <dsp:cNvSpPr/>
      </dsp:nvSpPr>
      <dsp:spPr>
        <a:xfrm>
          <a:off x="4893468"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4893468" y="299648"/>
        <a:ext cx="136933" cy="137302"/>
      </dsp:txXfrm>
    </dsp:sp>
    <dsp:sp modelId="{1C6A3200-5C45-4FC9-AE14-84ED06BAD7A5}">
      <dsp:nvSpPr>
        <dsp:cNvPr id="0" name=""/>
        <dsp:cNvSpPr/>
      </dsp:nvSpPr>
      <dsp:spPr>
        <a:xfrm>
          <a:off x="5170289" y="91479"/>
          <a:ext cx="922734" cy="553640"/>
        </a:xfrm>
        <a:prstGeom prst="roundRect">
          <a:avLst>
            <a:gd name="adj" fmla="val 10000"/>
          </a:avLst>
        </a:prstGeom>
        <a:gradFill rotWithShape="0">
          <a:gsLst>
            <a:gs pos="80000">
              <a:srgbClr val="FFC000"/>
            </a:gs>
            <a:gs pos="80000">
              <a:schemeClr val="accent1">
                <a:tint val="44500"/>
                <a:satMod val="160000"/>
              </a:schemeClr>
            </a:gs>
            <a:gs pos="81000">
              <a:schemeClr val="accent1"/>
            </a:gs>
          </a:gsLst>
          <a:lin ang="0" scaled="1"/>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Beräkning</a:t>
          </a:r>
          <a:endParaRPr lang="sv-SE" sz="1300" kern="1200" dirty="0"/>
        </a:p>
      </dsp:txBody>
      <dsp:txXfrm>
        <a:off x="5186505" y="107695"/>
        <a:ext cx="890302" cy="521208"/>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5351F-9776-4A76-B823-64BE705F07FE}">
      <dsp:nvSpPr>
        <dsp:cNvPr id="0" name=""/>
        <dsp:cNvSpPr/>
      </dsp:nvSpPr>
      <dsp:spPr>
        <a:xfrm>
          <a:off x="2976"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Intro</a:t>
          </a:r>
          <a:endParaRPr lang="sv-SE" sz="1300" kern="1200" dirty="0"/>
        </a:p>
      </dsp:txBody>
      <dsp:txXfrm>
        <a:off x="19192" y="107695"/>
        <a:ext cx="890302" cy="521208"/>
      </dsp:txXfrm>
    </dsp:sp>
    <dsp:sp modelId="{39C81E73-5FA0-411F-A6E4-E4C2C6E57A30}">
      <dsp:nvSpPr>
        <dsp:cNvPr id="0" name=""/>
        <dsp:cNvSpPr/>
      </dsp:nvSpPr>
      <dsp:spPr>
        <a:xfrm>
          <a:off x="1017984"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1017984" y="299648"/>
        <a:ext cx="136933" cy="137302"/>
      </dsp:txXfrm>
    </dsp:sp>
    <dsp:sp modelId="{5FB5AE01-77E6-49A7-A395-19F7A9C44506}">
      <dsp:nvSpPr>
        <dsp:cNvPr id="0" name=""/>
        <dsp:cNvSpPr/>
      </dsp:nvSpPr>
      <dsp:spPr>
        <a:xfrm>
          <a:off x="1294804"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Mätsystem</a:t>
          </a:r>
          <a:endParaRPr lang="sv-SE" sz="1300" kern="1200" dirty="0"/>
        </a:p>
      </dsp:txBody>
      <dsp:txXfrm>
        <a:off x="1311020" y="107695"/>
        <a:ext cx="890302" cy="521208"/>
      </dsp:txXfrm>
    </dsp:sp>
    <dsp:sp modelId="{BE6E5E9A-50E8-4643-8860-58F5B2E6927E}">
      <dsp:nvSpPr>
        <dsp:cNvPr id="0" name=""/>
        <dsp:cNvSpPr/>
      </dsp:nvSpPr>
      <dsp:spPr>
        <a:xfrm>
          <a:off x="2309812"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2309812" y="299648"/>
        <a:ext cx="136933" cy="137302"/>
      </dsp:txXfrm>
    </dsp:sp>
    <dsp:sp modelId="{EDD30547-777A-41E8-91AA-494009399D6F}">
      <dsp:nvSpPr>
        <dsp:cNvPr id="0" name=""/>
        <dsp:cNvSpPr/>
      </dsp:nvSpPr>
      <dsp:spPr>
        <a:xfrm>
          <a:off x="2586632"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MSA</a:t>
          </a:r>
          <a:endParaRPr lang="sv-SE" sz="1300" kern="1200" dirty="0"/>
        </a:p>
      </dsp:txBody>
      <dsp:txXfrm>
        <a:off x="2602848" y="107695"/>
        <a:ext cx="890302" cy="521208"/>
      </dsp:txXfrm>
    </dsp:sp>
    <dsp:sp modelId="{6E85E840-0688-43F8-B551-FAEE172AAE38}">
      <dsp:nvSpPr>
        <dsp:cNvPr id="0" name=""/>
        <dsp:cNvSpPr/>
      </dsp:nvSpPr>
      <dsp:spPr>
        <a:xfrm>
          <a:off x="3601640"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3601640" y="299648"/>
        <a:ext cx="136933" cy="137302"/>
      </dsp:txXfrm>
    </dsp:sp>
    <dsp:sp modelId="{80441726-B5E7-4A73-9476-1C7B40AF6CD4}">
      <dsp:nvSpPr>
        <dsp:cNvPr id="0" name=""/>
        <dsp:cNvSpPr/>
      </dsp:nvSpPr>
      <dsp:spPr>
        <a:xfrm>
          <a:off x="3878460"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Algoritm</a:t>
          </a:r>
          <a:endParaRPr lang="sv-SE" sz="1300" kern="1200" dirty="0"/>
        </a:p>
      </dsp:txBody>
      <dsp:txXfrm>
        <a:off x="3894676" y="107695"/>
        <a:ext cx="890302" cy="521208"/>
      </dsp:txXfrm>
    </dsp:sp>
    <dsp:sp modelId="{58F2A0B1-8D92-4879-879A-5CB772CECBF8}">
      <dsp:nvSpPr>
        <dsp:cNvPr id="0" name=""/>
        <dsp:cNvSpPr/>
      </dsp:nvSpPr>
      <dsp:spPr>
        <a:xfrm>
          <a:off x="4893468"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4893468" y="299648"/>
        <a:ext cx="136933" cy="137302"/>
      </dsp:txXfrm>
    </dsp:sp>
    <dsp:sp modelId="{1C6A3200-5C45-4FC9-AE14-84ED06BAD7A5}">
      <dsp:nvSpPr>
        <dsp:cNvPr id="0" name=""/>
        <dsp:cNvSpPr/>
      </dsp:nvSpPr>
      <dsp:spPr>
        <a:xfrm>
          <a:off x="5170289"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Beräkning</a:t>
          </a:r>
          <a:endParaRPr lang="sv-SE" sz="1300" kern="1200" dirty="0"/>
        </a:p>
      </dsp:txBody>
      <dsp:txXfrm>
        <a:off x="5186505" y="107695"/>
        <a:ext cx="890302" cy="52120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5351F-9776-4A76-B823-64BE705F07FE}">
      <dsp:nvSpPr>
        <dsp:cNvPr id="0" name=""/>
        <dsp:cNvSpPr/>
      </dsp:nvSpPr>
      <dsp:spPr>
        <a:xfrm>
          <a:off x="2976"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Intro</a:t>
          </a:r>
          <a:endParaRPr lang="sv-SE" sz="1300" kern="1200" dirty="0"/>
        </a:p>
      </dsp:txBody>
      <dsp:txXfrm>
        <a:off x="19192" y="107695"/>
        <a:ext cx="890302" cy="521208"/>
      </dsp:txXfrm>
    </dsp:sp>
    <dsp:sp modelId="{39C81E73-5FA0-411F-A6E4-E4C2C6E57A30}">
      <dsp:nvSpPr>
        <dsp:cNvPr id="0" name=""/>
        <dsp:cNvSpPr/>
      </dsp:nvSpPr>
      <dsp:spPr>
        <a:xfrm>
          <a:off x="1017984"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1017984" y="299648"/>
        <a:ext cx="136933" cy="137302"/>
      </dsp:txXfrm>
    </dsp:sp>
    <dsp:sp modelId="{5FB5AE01-77E6-49A7-A395-19F7A9C44506}">
      <dsp:nvSpPr>
        <dsp:cNvPr id="0" name=""/>
        <dsp:cNvSpPr/>
      </dsp:nvSpPr>
      <dsp:spPr>
        <a:xfrm>
          <a:off x="1294804"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Mätsystem</a:t>
          </a:r>
          <a:endParaRPr lang="sv-SE" sz="1300" kern="1200" dirty="0"/>
        </a:p>
      </dsp:txBody>
      <dsp:txXfrm>
        <a:off x="1311020" y="107695"/>
        <a:ext cx="890302" cy="521208"/>
      </dsp:txXfrm>
    </dsp:sp>
    <dsp:sp modelId="{BE6E5E9A-50E8-4643-8860-58F5B2E6927E}">
      <dsp:nvSpPr>
        <dsp:cNvPr id="0" name=""/>
        <dsp:cNvSpPr/>
      </dsp:nvSpPr>
      <dsp:spPr>
        <a:xfrm>
          <a:off x="2309812"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2309812" y="299648"/>
        <a:ext cx="136933" cy="137302"/>
      </dsp:txXfrm>
    </dsp:sp>
    <dsp:sp modelId="{EDD30547-777A-41E8-91AA-494009399D6F}">
      <dsp:nvSpPr>
        <dsp:cNvPr id="0" name=""/>
        <dsp:cNvSpPr/>
      </dsp:nvSpPr>
      <dsp:spPr>
        <a:xfrm>
          <a:off x="2586632"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MSA</a:t>
          </a:r>
          <a:endParaRPr lang="sv-SE" sz="1300" kern="1200" dirty="0"/>
        </a:p>
      </dsp:txBody>
      <dsp:txXfrm>
        <a:off x="2602848" y="107695"/>
        <a:ext cx="890302" cy="521208"/>
      </dsp:txXfrm>
    </dsp:sp>
    <dsp:sp modelId="{6E85E840-0688-43F8-B551-FAEE172AAE38}">
      <dsp:nvSpPr>
        <dsp:cNvPr id="0" name=""/>
        <dsp:cNvSpPr/>
      </dsp:nvSpPr>
      <dsp:spPr>
        <a:xfrm>
          <a:off x="3601640"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3601640" y="299648"/>
        <a:ext cx="136933" cy="137302"/>
      </dsp:txXfrm>
    </dsp:sp>
    <dsp:sp modelId="{80441726-B5E7-4A73-9476-1C7B40AF6CD4}">
      <dsp:nvSpPr>
        <dsp:cNvPr id="0" name=""/>
        <dsp:cNvSpPr/>
      </dsp:nvSpPr>
      <dsp:spPr>
        <a:xfrm>
          <a:off x="3878460"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Algoritm</a:t>
          </a:r>
          <a:endParaRPr lang="sv-SE" sz="1300" kern="1200" dirty="0"/>
        </a:p>
      </dsp:txBody>
      <dsp:txXfrm>
        <a:off x="3894676" y="107695"/>
        <a:ext cx="890302" cy="521208"/>
      </dsp:txXfrm>
    </dsp:sp>
    <dsp:sp modelId="{58F2A0B1-8D92-4879-879A-5CB772CECBF8}">
      <dsp:nvSpPr>
        <dsp:cNvPr id="0" name=""/>
        <dsp:cNvSpPr/>
      </dsp:nvSpPr>
      <dsp:spPr>
        <a:xfrm>
          <a:off x="4893468"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4893468" y="299648"/>
        <a:ext cx="136933" cy="137302"/>
      </dsp:txXfrm>
    </dsp:sp>
    <dsp:sp modelId="{1C6A3200-5C45-4FC9-AE14-84ED06BAD7A5}">
      <dsp:nvSpPr>
        <dsp:cNvPr id="0" name=""/>
        <dsp:cNvSpPr/>
      </dsp:nvSpPr>
      <dsp:spPr>
        <a:xfrm>
          <a:off x="5170289"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Beräkning</a:t>
          </a:r>
          <a:endParaRPr lang="sv-SE" sz="1300" kern="1200" dirty="0"/>
        </a:p>
      </dsp:txBody>
      <dsp:txXfrm>
        <a:off x="5186505" y="107695"/>
        <a:ext cx="890302" cy="52120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5351F-9776-4A76-B823-64BE705F07FE}">
      <dsp:nvSpPr>
        <dsp:cNvPr id="0" name=""/>
        <dsp:cNvSpPr/>
      </dsp:nvSpPr>
      <dsp:spPr>
        <a:xfrm>
          <a:off x="2976" y="91479"/>
          <a:ext cx="922734" cy="553640"/>
        </a:xfrm>
        <a:prstGeom prst="roundRect">
          <a:avLst>
            <a:gd name="adj" fmla="val 10000"/>
          </a:avLst>
        </a:prstGeom>
        <a:gradFill flip="none" rotWithShape="1">
          <a:gsLst>
            <a:gs pos="66000">
              <a:srgbClr val="FFC000"/>
            </a:gs>
            <a:gs pos="67000">
              <a:schemeClr val="accent1">
                <a:tint val="44500"/>
                <a:satMod val="160000"/>
              </a:schemeClr>
            </a:gs>
            <a:gs pos="68000">
              <a:schemeClr val="accent1"/>
            </a:gs>
          </a:gsLst>
          <a:lin ang="0" scaled="0"/>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Intro</a:t>
          </a:r>
          <a:endParaRPr lang="sv-SE" sz="1300" kern="1200" dirty="0"/>
        </a:p>
      </dsp:txBody>
      <dsp:txXfrm>
        <a:off x="19192" y="107695"/>
        <a:ext cx="890302" cy="521208"/>
      </dsp:txXfrm>
    </dsp:sp>
    <dsp:sp modelId="{39C81E73-5FA0-411F-A6E4-E4C2C6E57A30}">
      <dsp:nvSpPr>
        <dsp:cNvPr id="0" name=""/>
        <dsp:cNvSpPr/>
      </dsp:nvSpPr>
      <dsp:spPr>
        <a:xfrm>
          <a:off x="1017984"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1017984" y="299648"/>
        <a:ext cx="136933" cy="137302"/>
      </dsp:txXfrm>
    </dsp:sp>
    <dsp:sp modelId="{5FB5AE01-77E6-49A7-A395-19F7A9C44506}">
      <dsp:nvSpPr>
        <dsp:cNvPr id="0" name=""/>
        <dsp:cNvSpPr/>
      </dsp:nvSpPr>
      <dsp:spPr>
        <a:xfrm>
          <a:off x="1294804"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Mätsystem</a:t>
          </a:r>
          <a:endParaRPr lang="sv-SE" sz="1300" kern="1200" dirty="0"/>
        </a:p>
      </dsp:txBody>
      <dsp:txXfrm>
        <a:off x="1311020" y="107695"/>
        <a:ext cx="890302" cy="521208"/>
      </dsp:txXfrm>
    </dsp:sp>
    <dsp:sp modelId="{BE6E5E9A-50E8-4643-8860-58F5B2E6927E}">
      <dsp:nvSpPr>
        <dsp:cNvPr id="0" name=""/>
        <dsp:cNvSpPr/>
      </dsp:nvSpPr>
      <dsp:spPr>
        <a:xfrm>
          <a:off x="2309812"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2309812" y="299648"/>
        <a:ext cx="136933" cy="137302"/>
      </dsp:txXfrm>
    </dsp:sp>
    <dsp:sp modelId="{EDD30547-777A-41E8-91AA-494009399D6F}">
      <dsp:nvSpPr>
        <dsp:cNvPr id="0" name=""/>
        <dsp:cNvSpPr/>
      </dsp:nvSpPr>
      <dsp:spPr>
        <a:xfrm>
          <a:off x="2586632"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MSA</a:t>
          </a:r>
          <a:endParaRPr lang="sv-SE" sz="1300" kern="1200" dirty="0"/>
        </a:p>
      </dsp:txBody>
      <dsp:txXfrm>
        <a:off x="2602848" y="107695"/>
        <a:ext cx="890302" cy="521208"/>
      </dsp:txXfrm>
    </dsp:sp>
    <dsp:sp modelId="{6E85E840-0688-43F8-B551-FAEE172AAE38}">
      <dsp:nvSpPr>
        <dsp:cNvPr id="0" name=""/>
        <dsp:cNvSpPr/>
      </dsp:nvSpPr>
      <dsp:spPr>
        <a:xfrm>
          <a:off x="3601640"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3601640" y="299648"/>
        <a:ext cx="136933" cy="137302"/>
      </dsp:txXfrm>
    </dsp:sp>
    <dsp:sp modelId="{80441726-B5E7-4A73-9476-1C7B40AF6CD4}">
      <dsp:nvSpPr>
        <dsp:cNvPr id="0" name=""/>
        <dsp:cNvSpPr/>
      </dsp:nvSpPr>
      <dsp:spPr>
        <a:xfrm>
          <a:off x="3878460"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Algoritm</a:t>
          </a:r>
          <a:endParaRPr lang="sv-SE" sz="1300" kern="1200" dirty="0"/>
        </a:p>
      </dsp:txBody>
      <dsp:txXfrm>
        <a:off x="3894676" y="107695"/>
        <a:ext cx="890302" cy="521208"/>
      </dsp:txXfrm>
    </dsp:sp>
    <dsp:sp modelId="{58F2A0B1-8D92-4879-879A-5CB772CECBF8}">
      <dsp:nvSpPr>
        <dsp:cNvPr id="0" name=""/>
        <dsp:cNvSpPr/>
      </dsp:nvSpPr>
      <dsp:spPr>
        <a:xfrm>
          <a:off x="4893468"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4893468" y="299648"/>
        <a:ext cx="136933" cy="137302"/>
      </dsp:txXfrm>
    </dsp:sp>
    <dsp:sp modelId="{1C6A3200-5C45-4FC9-AE14-84ED06BAD7A5}">
      <dsp:nvSpPr>
        <dsp:cNvPr id="0" name=""/>
        <dsp:cNvSpPr/>
      </dsp:nvSpPr>
      <dsp:spPr>
        <a:xfrm>
          <a:off x="5170289"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Beräkning</a:t>
          </a:r>
          <a:endParaRPr lang="sv-SE" sz="1300" kern="1200" dirty="0"/>
        </a:p>
      </dsp:txBody>
      <dsp:txXfrm>
        <a:off x="5186505" y="107695"/>
        <a:ext cx="890302" cy="52120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5351F-9776-4A76-B823-64BE705F07FE}">
      <dsp:nvSpPr>
        <dsp:cNvPr id="0" name=""/>
        <dsp:cNvSpPr/>
      </dsp:nvSpPr>
      <dsp:spPr>
        <a:xfrm>
          <a:off x="2976"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Intro</a:t>
          </a:r>
          <a:endParaRPr lang="sv-SE" sz="1300" kern="1200" dirty="0"/>
        </a:p>
      </dsp:txBody>
      <dsp:txXfrm>
        <a:off x="19192" y="107695"/>
        <a:ext cx="890302" cy="521208"/>
      </dsp:txXfrm>
    </dsp:sp>
    <dsp:sp modelId="{39C81E73-5FA0-411F-A6E4-E4C2C6E57A30}">
      <dsp:nvSpPr>
        <dsp:cNvPr id="0" name=""/>
        <dsp:cNvSpPr/>
      </dsp:nvSpPr>
      <dsp:spPr>
        <a:xfrm>
          <a:off x="1017984"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1017984" y="299648"/>
        <a:ext cx="136933" cy="137302"/>
      </dsp:txXfrm>
    </dsp:sp>
    <dsp:sp modelId="{5FB5AE01-77E6-49A7-A395-19F7A9C44506}">
      <dsp:nvSpPr>
        <dsp:cNvPr id="0" name=""/>
        <dsp:cNvSpPr/>
      </dsp:nvSpPr>
      <dsp:spPr>
        <a:xfrm>
          <a:off x="1294804"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Mätsystem</a:t>
          </a:r>
          <a:endParaRPr lang="sv-SE" sz="1300" kern="1200" dirty="0"/>
        </a:p>
      </dsp:txBody>
      <dsp:txXfrm>
        <a:off x="1311020" y="107695"/>
        <a:ext cx="890302" cy="521208"/>
      </dsp:txXfrm>
    </dsp:sp>
    <dsp:sp modelId="{BE6E5E9A-50E8-4643-8860-58F5B2E6927E}">
      <dsp:nvSpPr>
        <dsp:cNvPr id="0" name=""/>
        <dsp:cNvSpPr/>
      </dsp:nvSpPr>
      <dsp:spPr>
        <a:xfrm>
          <a:off x="2309812"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2309812" y="299648"/>
        <a:ext cx="136933" cy="137302"/>
      </dsp:txXfrm>
    </dsp:sp>
    <dsp:sp modelId="{EDD30547-777A-41E8-91AA-494009399D6F}">
      <dsp:nvSpPr>
        <dsp:cNvPr id="0" name=""/>
        <dsp:cNvSpPr/>
      </dsp:nvSpPr>
      <dsp:spPr>
        <a:xfrm>
          <a:off x="2586632"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MSA</a:t>
          </a:r>
          <a:endParaRPr lang="sv-SE" sz="1300" kern="1200" dirty="0"/>
        </a:p>
      </dsp:txBody>
      <dsp:txXfrm>
        <a:off x="2602848" y="107695"/>
        <a:ext cx="890302" cy="521208"/>
      </dsp:txXfrm>
    </dsp:sp>
    <dsp:sp modelId="{6E85E840-0688-43F8-B551-FAEE172AAE38}">
      <dsp:nvSpPr>
        <dsp:cNvPr id="0" name=""/>
        <dsp:cNvSpPr/>
      </dsp:nvSpPr>
      <dsp:spPr>
        <a:xfrm>
          <a:off x="3601640"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3601640" y="299648"/>
        <a:ext cx="136933" cy="137302"/>
      </dsp:txXfrm>
    </dsp:sp>
    <dsp:sp modelId="{80441726-B5E7-4A73-9476-1C7B40AF6CD4}">
      <dsp:nvSpPr>
        <dsp:cNvPr id="0" name=""/>
        <dsp:cNvSpPr/>
      </dsp:nvSpPr>
      <dsp:spPr>
        <a:xfrm>
          <a:off x="3878460"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Algoritm</a:t>
          </a:r>
          <a:endParaRPr lang="sv-SE" sz="1300" kern="1200" dirty="0"/>
        </a:p>
      </dsp:txBody>
      <dsp:txXfrm>
        <a:off x="3894676" y="107695"/>
        <a:ext cx="890302" cy="521208"/>
      </dsp:txXfrm>
    </dsp:sp>
    <dsp:sp modelId="{58F2A0B1-8D92-4879-879A-5CB772CECBF8}">
      <dsp:nvSpPr>
        <dsp:cNvPr id="0" name=""/>
        <dsp:cNvSpPr/>
      </dsp:nvSpPr>
      <dsp:spPr>
        <a:xfrm>
          <a:off x="4893468"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4893468" y="299648"/>
        <a:ext cx="136933" cy="137302"/>
      </dsp:txXfrm>
    </dsp:sp>
    <dsp:sp modelId="{1C6A3200-5C45-4FC9-AE14-84ED06BAD7A5}">
      <dsp:nvSpPr>
        <dsp:cNvPr id="0" name=""/>
        <dsp:cNvSpPr/>
      </dsp:nvSpPr>
      <dsp:spPr>
        <a:xfrm>
          <a:off x="5170289"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Beräkning</a:t>
          </a:r>
          <a:endParaRPr lang="sv-SE" sz="1300" kern="1200" dirty="0"/>
        </a:p>
      </dsp:txBody>
      <dsp:txXfrm>
        <a:off x="5186505" y="107695"/>
        <a:ext cx="890302" cy="52120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5351F-9776-4A76-B823-64BE705F07FE}">
      <dsp:nvSpPr>
        <dsp:cNvPr id="0" name=""/>
        <dsp:cNvSpPr/>
      </dsp:nvSpPr>
      <dsp:spPr>
        <a:xfrm>
          <a:off x="2976"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Intro</a:t>
          </a:r>
          <a:endParaRPr lang="sv-SE" sz="1300" kern="1200" dirty="0"/>
        </a:p>
      </dsp:txBody>
      <dsp:txXfrm>
        <a:off x="19192" y="107695"/>
        <a:ext cx="890302" cy="521208"/>
      </dsp:txXfrm>
    </dsp:sp>
    <dsp:sp modelId="{39C81E73-5FA0-411F-A6E4-E4C2C6E57A30}">
      <dsp:nvSpPr>
        <dsp:cNvPr id="0" name=""/>
        <dsp:cNvSpPr/>
      </dsp:nvSpPr>
      <dsp:spPr>
        <a:xfrm>
          <a:off x="1017984"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1017984" y="299648"/>
        <a:ext cx="136933" cy="137302"/>
      </dsp:txXfrm>
    </dsp:sp>
    <dsp:sp modelId="{5FB5AE01-77E6-49A7-A395-19F7A9C44506}">
      <dsp:nvSpPr>
        <dsp:cNvPr id="0" name=""/>
        <dsp:cNvSpPr/>
      </dsp:nvSpPr>
      <dsp:spPr>
        <a:xfrm>
          <a:off x="1294804" y="91479"/>
          <a:ext cx="922734" cy="553640"/>
        </a:xfrm>
        <a:prstGeom prst="roundRect">
          <a:avLst>
            <a:gd name="adj" fmla="val 10000"/>
          </a:avLst>
        </a:prstGeom>
        <a:gradFill rotWithShape="0">
          <a:gsLst>
            <a:gs pos="49000">
              <a:srgbClr val="FFC000"/>
            </a:gs>
            <a:gs pos="50000">
              <a:schemeClr val="accent1">
                <a:tint val="44500"/>
                <a:satMod val="160000"/>
              </a:schemeClr>
            </a:gs>
            <a:gs pos="51000">
              <a:schemeClr val="accent1"/>
            </a:gs>
          </a:gsLst>
          <a:lin ang="0" scaled="0"/>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Mätsystem</a:t>
          </a:r>
          <a:endParaRPr lang="sv-SE" sz="1300" kern="1200" dirty="0"/>
        </a:p>
      </dsp:txBody>
      <dsp:txXfrm>
        <a:off x="1311020" y="107695"/>
        <a:ext cx="890302" cy="521208"/>
      </dsp:txXfrm>
    </dsp:sp>
    <dsp:sp modelId="{BE6E5E9A-50E8-4643-8860-58F5B2E6927E}">
      <dsp:nvSpPr>
        <dsp:cNvPr id="0" name=""/>
        <dsp:cNvSpPr/>
      </dsp:nvSpPr>
      <dsp:spPr>
        <a:xfrm>
          <a:off x="2309812"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2309812" y="299648"/>
        <a:ext cx="136933" cy="137302"/>
      </dsp:txXfrm>
    </dsp:sp>
    <dsp:sp modelId="{EDD30547-777A-41E8-91AA-494009399D6F}">
      <dsp:nvSpPr>
        <dsp:cNvPr id="0" name=""/>
        <dsp:cNvSpPr/>
      </dsp:nvSpPr>
      <dsp:spPr>
        <a:xfrm>
          <a:off x="2586632"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MSA</a:t>
          </a:r>
          <a:endParaRPr lang="sv-SE" sz="1300" kern="1200" dirty="0"/>
        </a:p>
      </dsp:txBody>
      <dsp:txXfrm>
        <a:off x="2602848" y="107695"/>
        <a:ext cx="890302" cy="521208"/>
      </dsp:txXfrm>
    </dsp:sp>
    <dsp:sp modelId="{6E85E840-0688-43F8-B551-FAEE172AAE38}">
      <dsp:nvSpPr>
        <dsp:cNvPr id="0" name=""/>
        <dsp:cNvSpPr/>
      </dsp:nvSpPr>
      <dsp:spPr>
        <a:xfrm>
          <a:off x="3601640"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3601640" y="299648"/>
        <a:ext cx="136933" cy="137302"/>
      </dsp:txXfrm>
    </dsp:sp>
    <dsp:sp modelId="{80441726-B5E7-4A73-9476-1C7B40AF6CD4}">
      <dsp:nvSpPr>
        <dsp:cNvPr id="0" name=""/>
        <dsp:cNvSpPr/>
      </dsp:nvSpPr>
      <dsp:spPr>
        <a:xfrm>
          <a:off x="3878460"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Algoritm</a:t>
          </a:r>
          <a:endParaRPr lang="sv-SE" sz="1300" kern="1200" dirty="0"/>
        </a:p>
      </dsp:txBody>
      <dsp:txXfrm>
        <a:off x="3894676" y="107695"/>
        <a:ext cx="890302" cy="521208"/>
      </dsp:txXfrm>
    </dsp:sp>
    <dsp:sp modelId="{58F2A0B1-8D92-4879-879A-5CB772CECBF8}">
      <dsp:nvSpPr>
        <dsp:cNvPr id="0" name=""/>
        <dsp:cNvSpPr/>
      </dsp:nvSpPr>
      <dsp:spPr>
        <a:xfrm>
          <a:off x="4893468"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4893468" y="299648"/>
        <a:ext cx="136933" cy="137302"/>
      </dsp:txXfrm>
    </dsp:sp>
    <dsp:sp modelId="{1C6A3200-5C45-4FC9-AE14-84ED06BAD7A5}">
      <dsp:nvSpPr>
        <dsp:cNvPr id="0" name=""/>
        <dsp:cNvSpPr/>
      </dsp:nvSpPr>
      <dsp:spPr>
        <a:xfrm>
          <a:off x="5170289"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Beräkning</a:t>
          </a:r>
          <a:endParaRPr lang="sv-SE" sz="1300" kern="1200" dirty="0"/>
        </a:p>
      </dsp:txBody>
      <dsp:txXfrm>
        <a:off x="5186505" y="107695"/>
        <a:ext cx="890302" cy="52120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5351F-9776-4A76-B823-64BE705F07FE}">
      <dsp:nvSpPr>
        <dsp:cNvPr id="0" name=""/>
        <dsp:cNvSpPr/>
      </dsp:nvSpPr>
      <dsp:spPr>
        <a:xfrm>
          <a:off x="2976"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Intro</a:t>
          </a:r>
          <a:endParaRPr lang="sv-SE" sz="1300" kern="1200" dirty="0"/>
        </a:p>
      </dsp:txBody>
      <dsp:txXfrm>
        <a:off x="19192" y="107695"/>
        <a:ext cx="890302" cy="521208"/>
      </dsp:txXfrm>
    </dsp:sp>
    <dsp:sp modelId="{39C81E73-5FA0-411F-A6E4-E4C2C6E57A30}">
      <dsp:nvSpPr>
        <dsp:cNvPr id="0" name=""/>
        <dsp:cNvSpPr/>
      </dsp:nvSpPr>
      <dsp:spPr>
        <a:xfrm>
          <a:off x="1017984"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1017984" y="299648"/>
        <a:ext cx="136933" cy="137302"/>
      </dsp:txXfrm>
    </dsp:sp>
    <dsp:sp modelId="{5FB5AE01-77E6-49A7-A395-19F7A9C44506}">
      <dsp:nvSpPr>
        <dsp:cNvPr id="0" name=""/>
        <dsp:cNvSpPr/>
      </dsp:nvSpPr>
      <dsp:spPr>
        <a:xfrm>
          <a:off x="1294804"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Mätsystem</a:t>
          </a:r>
          <a:endParaRPr lang="sv-SE" sz="1300" kern="1200" dirty="0"/>
        </a:p>
      </dsp:txBody>
      <dsp:txXfrm>
        <a:off x="1311020" y="107695"/>
        <a:ext cx="890302" cy="521208"/>
      </dsp:txXfrm>
    </dsp:sp>
    <dsp:sp modelId="{BE6E5E9A-50E8-4643-8860-58F5B2E6927E}">
      <dsp:nvSpPr>
        <dsp:cNvPr id="0" name=""/>
        <dsp:cNvSpPr/>
      </dsp:nvSpPr>
      <dsp:spPr>
        <a:xfrm>
          <a:off x="2309812"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2309812" y="299648"/>
        <a:ext cx="136933" cy="137302"/>
      </dsp:txXfrm>
    </dsp:sp>
    <dsp:sp modelId="{EDD30547-777A-41E8-91AA-494009399D6F}">
      <dsp:nvSpPr>
        <dsp:cNvPr id="0" name=""/>
        <dsp:cNvSpPr/>
      </dsp:nvSpPr>
      <dsp:spPr>
        <a:xfrm>
          <a:off x="2586632"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MSA</a:t>
          </a:r>
          <a:endParaRPr lang="sv-SE" sz="1300" kern="1200" dirty="0"/>
        </a:p>
      </dsp:txBody>
      <dsp:txXfrm>
        <a:off x="2602848" y="107695"/>
        <a:ext cx="890302" cy="521208"/>
      </dsp:txXfrm>
    </dsp:sp>
    <dsp:sp modelId="{6E85E840-0688-43F8-B551-FAEE172AAE38}">
      <dsp:nvSpPr>
        <dsp:cNvPr id="0" name=""/>
        <dsp:cNvSpPr/>
      </dsp:nvSpPr>
      <dsp:spPr>
        <a:xfrm>
          <a:off x="3601640"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3601640" y="299648"/>
        <a:ext cx="136933" cy="137302"/>
      </dsp:txXfrm>
    </dsp:sp>
    <dsp:sp modelId="{80441726-B5E7-4A73-9476-1C7B40AF6CD4}">
      <dsp:nvSpPr>
        <dsp:cNvPr id="0" name=""/>
        <dsp:cNvSpPr/>
      </dsp:nvSpPr>
      <dsp:spPr>
        <a:xfrm>
          <a:off x="3878460"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Algoritm</a:t>
          </a:r>
          <a:endParaRPr lang="sv-SE" sz="1300" kern="1200" dirty="0"/>
        </a:p>
      </dsp:txBody>
      <dsp:txXfrm>
        <a:off x="3894676" y="107695"/>
        <a:ext cx="890302" cy="521208"/>
      </dsp:txXfrm>
    </dsp:sp>
    <dsp:sp modelId="{58F2A0B1-8D92-4879-879A-5CB772CECBF8}">
      <dsp:nvSpPr>
        <dsp:cNvPr id="0" name=""/>
        <dsp:cNvSpPr/>
      </dsp:nvSpPr>
      <dsp:spPr>
        <a:xfrm>
          <a:off x="4893468"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4893468" y="299648"/>
        <a:ext cx="136933" cy="137302"/>
      </dsp:txXfrm>
    </dsp:sp>
    <dsp:sp modelId="{1C6A3200-5C45-4FC9-AE14-84ED06BAD7A5}">
      <dsp:nvSpPr>
        <dsp:cNvPr id="0" name=""/>
        <dsp:cNvSpPr/>
      </dsp:nvSpPr>
      <dsp:spPr>
        <a:xfrm>
          <a:off x="5170289"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Beräkning</a:t>
          </a:r>
          <a:endParaRPr lang="sv-SE" sz="1300" kern="1200" dirty="0"/>
        </a:p>
      </dsp:txBody>
      <dsp:txXfrm>
        <a:off x="5186505" y="107695"/>
        <a:ext cx="890302" cy="52120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5351F-9776-4A76-B823-64BE705F07FE}">
      <dsp:nvSpPr>
        <dsp:cNvPr id="0" name=""/>
        <dsp:cNvSpPr/>
      </dsp:nvSpPr>
      <dsp:spPr>
        <a:xfrm>
          <a:off x="2976"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Intro</a:t>
          </a:r>
          <a:endParaRPr lang="sv-SE" sz="1300" kern="1200" dirty="0"/>
        </a:p>
      </dsp:txBody>
      <dsp:txXfrm>
        <a:off x="19192" y="107695"/>
        <a:ext cx="890302" cy="521208"/>
      </dsp:txXfrm>
    </dsp:sp>
    <dsp:sp modelId="{39C81E73-5FA0-411F-A6E4-E4C2C6E57A30}">
      <dsp:nvSpPr>
        <dsp:cNvPr id="0" name=""/>
        <dsp:cNvSpPr/>
      </dsp:nvSpPr>
      <dsp:spPr>
        <a:xfrm>
          <a:off x="1017984"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1017984" y="299648"/>
        <a:ext cx="136933" cy="137302"/>
      </dsp:txXfrm>
    </dsp:sp>
    <dsp:sp modelId="{5FB5AE01-77E6-49A7-A395-19F7A9C44506}">
      <dsp:nvSpPr>
        <dsp:cNvPr id="0" name=""/>
        <dsp:cNvSpPr/>
      </dsp:nvSpPr>
      <dsp:spPr>
        <a:xfrm>
          <a:off x="1294804"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Mätsystem</a:t>
          </a:r>
          <a:endParaRPr lang="sv-SE" sz="1300" kern="1200" dirty="0"/>
        </a:p>
      </dsp:txBody>
      <dsp:txXfrm>
        <a:off x="1311020" y="107695"/>
        <a:ext cx="890302" cy="521208"/>
      </dsp:txXfrm>
    </dsp:sp>
    <dsp:sp modelId="{BE6E5E9A-50E8-4643-8860-58F5B2E6927E}">
      <dsp:nvSpPr>
        <dsp:cNvPr id="0" name=""/>
        <dsp:cNvSpPr/>
      </dsp:nvSpPr>
      <dsp:spPr>
        <a:xfrm>
          <a:off x="2309812"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2309812" y="299648"/>
        <a:ext cx="136933" cy="137302"/>
      </dsp:txXfrm>
    </dsp:sp>
    <dsp:sp modelId="{EDD30547-777A-41E8-91AA-494009399D6F}">
      <dsp:nvSpPr>
        <dsp:cNvPr id="0" name=""/>
        <dsp:cNvSpPr/>
      </dsp:nvSpPr>
      <dsp:spPr>
        <a:xfrm>
          <a:off x="2586632" y="91479"/>
          <a:ext cx="922734" cy="553640"/>
        </a:xfrm>
        <a:prstGeom prst="roundRect">
          <a:avLst>
            <a:gd name="adj" fmla="val 10000"/>
          </a:avLst>
        </a:prstGeom>
        <a:gradFill flip="none" rotWithShape="1">
          <a:gsLst>
            <a:gs pos="49000">
              <a:srgbClr val="FFC000"/>
            </a:gs>
            <a:gs pos="49000">
              <a:schemeClr val="accent1">
                <a:tint val="44500"/>
                <a:satMod val="160000"/>
              </a:schemeClr>
            </a:gs>
            <a:gs pos="51000">
              <a:schemeClr val="accent1"/>
            </a:gs>
          </a:gsLst>
          <a:lin ang="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MSA</a:t>
          </a:r>
          <a:endParaRPr lang="sv-SE" sz="1300" kern="1200" dirty="0"/>
        </a:p>
      </dsp:txBody>
      <dsp:txXfrm>
        <a:off x="2602848" y="107695"/>
        <a:ext cx="890302" cy="521208"/>
      </dsp:txXfrm>
    </dsp:sp>
    <dsp:sp modelId="{6E85E840-0688-43F8-B551-FAEE172AAE38}">
      <dsp:nvSpPr>
        <dsp:cNvPr id="0" name=""/>
        <dsp:cNvSpPr/>
      </dsp:nvSpPr>
      <dsp:spPr>
        <a:xfrm>
          <a:off x="3601640"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3601640" y="299648"/>
        <a:ext cx="136933" cy="137302"/>
      </dsp:txXfrm>
    </dsp:sp>
    <dsp:sp modelId="{80441726-B5E7-4A73-9476-1C7B40AF6CD4}">
      <dsp:nvSpPr>
        <dsp:cNvPr id="0" name=""/>
        <dsp:cNvSpPr/>
      </dsp:nvSpPr>
      <dsp:spPr>
        <a:xfrm>
          <a:off x="3878460"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Algoritm</a:t>
          </a:r>
          <a:endParaRPr lang="sv-SE" sz="1300" kern="1200" dirty="0"/>
        </a:p>
      </dsp:txBody>
      <dsp:txXfrm>
        <a:off x="3894676" y="107695"/>
        <a:ext cx="890302" cy="521208"/>
      </dsp:txXfrm>
    </dsp:sp>
    <dsp:sp modelId="{58F2A0B1-8D92-4879-879A-5CB772CECBF8}">
      <dsp:nvSpPr>
        <dsp:cNvPr id="0" name=""/>
        <dsp:cNvSpPr/>
      </dsp:nvSpPr>
      <dsp:spPr>
        <a:xfrm>
          <a:off x="4893468"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4893468" y="299648"/>
        <a:ext cx="136933" cy="137302"/>
      </dsp:txXfrm>
    </dsp:sp>
    <dsp:sp modelId="{1C6A3200-5C45-4FC9-AE14-84ED06BAD7A5}">
      <dsp:nvSpPr>
        <dsp:cNvPr id="0" name=""/>
        <dsp:cNvSpPr/>
      </dsp:nvSpPr>
      <dsp:spPr>
        <a:xfrm>
          <a:off x="5170289"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Beräkning</a:t>
          </a:r>
          <a:endParaRPr lang="sv-SE" sz="1300" kern="1200" dirty="0"/>
        </a:p>
      </dsp:txBody>
      <dsp:txXfrm>
        <a:off x="5186505" y="107695"/>
        <a:ext cx="890302" cy="52120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5351F-9776-4A76-B823-64BE705F07FE}">
      <dsp:nvSpPr>
        <dsp:cNvPr id="0" name=""/>
        <dsp:cNvSpPr/>
      </dsp:nvSpPr>
      <dsp:spPr>
        <a:xfrm>
          <a:off x="2976"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Intro</a:t>
          </a:r>
          <a:endParaRPr lang="sv-SE" sz="1300" kern="1200" dirty="0"/>
        </a:p>
      </dsp:txBody>
      <dsp:txXfrm>
        <a:off x="19192" y="107695"/>
        <a:ext cx="890302" cy="521208"/>
      </dsp:txXfrm>
    </dsp:sp>
    <dsp:sp modelId="{39C81E73-5FA0-411F-A6E4-E4C2C6E57A30}">
      <dsp:nvSpPr>
        <dsp:cNvPr id="0" name=""/>
        <dsp:cNvSpPr/>
      </dsp:nvSpPr>
      <dsp:spPr>
        <a:xfrm>
          <a:off x="1017984"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1017984" y="299648"/>
        <a:ext cx="136933" cy="137302"/>
      </dsp:txXfrm>
    </dsp:sp>
    <dsp:sp modelId="{5FB5AE01-77E6-49A7-A395-19F7A9C44506}">
      <dsp:nvSpPr>
        <dsp:cNvPr id="0" name=""/>
        <dsp:cNvSpPr/>
      </dsp:nvSpPr>
      <dsp:spPr>
        <a:xfrm>
          <a:off x="1294804"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Mätsystem</a:t>
          </a:r>
          <a:endParaRPr lang="sv-SE" sz="1300" kern="1200" dirty="0"/>
        </a:p>
      </dsp:txBody>
      <dsp:txXfrm>
        <a:off x="1311020" y="107695"/>
        <a:ext cx="890302" cy="521208"/>
      </dsp:txXfrm>
    </dsp:sp>
    <dsp:sp modelId="{BE6E5E9A-50E8-4643-8860-58F5B2E6927E}">
      <dsp:nvSpPr>
        <dsp:cNvPr id="0" name=""/>
        <dsp:cNvSpPr/>
      </dsp:nvSpPr>
      <dsp:spPr>
        <a:xfrm>
          <a:off x="2309812"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2309812" y="299648"/>
        <a:ext cx="136933" cy="137302"/>
      </dsp:txXfrm>
    </dsp:sp>
    <dsp:sp modelId="{EDD30547-777A-41E8-91AA-494009399D6F}">
      <dsp:nvSpPr>
        <dsp:cNvPr id="0" name=""/>
        <dsp:cNvSpPr/>
      </dsp:nvSpPr>
      <dsp:spPr>
        <a:xfrm>
          <a:off x="2586632"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MSA</a:t>
          </a:r>
          <a:endParaRPr lang="sv-SE" sz="1300" kern="1200" dirty="0"/>
        </a:p>
      </dsp:txBody>
      <dsp:txXfrm>
        <a:off x="2602848" y="107695"/>
        <a:ext cx="890302" cy="521208"/>
      </dsp:txXfrm>
    </dsp:sp>
    <dsp:sp modelId="{6E85E840-0688-43F8-B551-FAEE172AAE38}">
      <dsp:nvSpPr>
        <dsp:cNvPr id="0" name=""/>
        <dsp:cNvSpPr/>
      </dsp:nvSpPr>
      <dsp:spPr>
        <a:xfrm>
          <a:off x="3601640"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3601640" y="299648"/>
        <a:ext cx="136933" cy="137302"/>
      </dsp:txXfrm>
    </dsp:sp>
    <dsp:sp modelId="{80441726-B5E7-4A73-9476-1C7B40AF6CD4}">
      <dsp:nvSpPr>
        <dsp:cNvPr id="0" name=""/>
        <dsp:cNvSpPr/>
      </dsp:nvSpPr>
      <dsp:spPr>
        <a:xfrm>
          <a:off x="3878460"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Algoritm</a:t>
          </a:r>
          <a:endParaRPr lang="sv-SE" sz="1300" kern="1200" dirty="0"/>
        </a:p>
      </dsp:txBody>
      <dsp:txXfrm>
        <a:off x="3894676" y="107695"/>
        <a:ext cx="890302" cy="521208"/>
      </dsp:txXfrm>
    </dsp:sp>
    <dsp:sp modelId="{58F2A0B1-8D92-4879-879A-5CB772CECBF8}">
      <dsp:nvSpPr>
        <dsp:cNvPr id="0" name=""/>
        <dsp:cNvSpPr/>
      </dsp:nvSpPr>
      <dsp:spPr>
        <a:xfrm>
          <a:off x="4893468"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4893468" y="299648"/>
        <a:ext cx="136933" cy="137302"/>
      </dsp:txXfrm>
    </dsp:sp>
    <dsp:sp modelId="{1C6A3200-5C45-4FC9-AE14-84ED06BAD7A5}">
      <dsp:nvSpPr>
        <dsp:cNvPr id="0" name=""/>
        <dsp:cNvSpPr/>
      </dsp:nvSpPr>
      <dsp:spPr>
        <a:xfrm>
          <a:off x="5170289"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Beräkning</a:t>
          </a:r>
          <a:endParaRPr lang="sv-SE" sz="1300" kern="1200" dirty="0"/>
        </a:p>
      </dsp:txBody>
      <dsp:txXfrm>
        <a:off x="5186505" y="107695"/>
        <a:ext cx="890302" cy="52120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5351F-9776-4A76-B823-64BE705F07FE}">
      <dsp:nvSpPr>
        <dsp:cNvPr id="0" name=""/>
        <dsp:cNvSpPr/>
      </dsp:nvSpPr>
      <dsp:spPr>
        <a:xfrm>
          <a:off x="2976"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Intro</a:t>
          </a:r>
          <a:endParaRPr lang="sv-SE" sz="1300" kern="1200" dirty="0"/>
        </a:p>
      </dsp:txBody>
      <dsp:txXfrm>
        <a:off x="19192" y="107695"/>
        <a:ext cx="890302" cy="521208"/>
      </dsp:txXfrm>
    </dsp:sp>
    <dsp:sp modelId="{39C81E73-5FA0-411F-A6E4-E4C2C6E57A30}">
      <dsp:nvSpPr>
        <dsp:cNvPr id="0" name=""/>
        <dsp:cNvSpPr/>
      </dsp:nvSpPr>
      <dsp:spPr>
        <a:xfrm>
          <a:off x="1017984"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1017984" y="299648"/>
        <a:ext cx="136933" cy="137302"/>
      </dsp:txXfrm>
    </dsp:sp>
    <dsp:sp modelId="{5FB5AE01-77E6-49A7-A395-19F7A9C44506}">
      <dsp:nvSpPr>
        <dsp:cNvPr id="0" name=""/>
        <dsp:cNvSpPr/>
      </dsp:nvSpPr>
      <dsp:spPr>
        <a:xfrm>
          <a:off x="1294804"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Mätsystem</a:t>
          </a:r>
          <a:endParaRPr lang="sv-SE" sz="1300" kern="1200" dirty="0"/>
        </a:p>
      </dsp:txBody>
      <dsp:txXfrm>
        <a:off x="1311020" y="107695"/>
        <a:ext cx="890302" cy="521208"/>
      </dsp:txXfrm>
    </dsp:sp>
    <dsp:sp modelId="{BE6E5E9A-50E8-4643-8860-58F5B2E6927E}">
      <dsp:nvSpPr>
        <dsp:cNvPr id="0" name=""/>
        <dsp:cNvSpPr/>
      </dsp:nvSpPr>
      <dsp:spPr>
        <a:xfrm>
          <a:off x="2309812"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2309812" y="299648"/>
        <a:ext cx="136933" cy="137302"/>
      </dsp:txXfrm>
    </dsp:sp>
    <dsp:sp modelId="{EDD30547-777A-41E8-91AA-494009399D6F}">
      <dsp:nvSpPr>
        <dsp:cNvPr id="0" name=""/>
        <dsp:cNvSpPr/>
      </dsp:nvSpPr>
      <dsp:spPr>
        <a:xfrm>
          <a:off x="2586632"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MSA</a:t>
          </a:r>
          <a:endParaRPr lang="sv-SE" sz="1300" kern="1200" dirty="0"/>
        </a:p>
      </dsp:txBody>
      <dsp:txXfrm>
        <a:off x="2602848" y="107695"/>
        <a:ext cx="890302" cy="521208"/>
      </dsp:txXfrm>
    </dsp:sp>
    <dsp:sp modelId="{6E85E840-0688-43F8-B551-FAEE172AAE38}">
      <dsp:nvSpPr>
        <dsp:cNvPr id="0" name=""/>
        <dsp:cNvSpPr/>
      </dsp:nvSpPr>
      <dsp:spPr>
        <a:xfrm>
          <a:off x="3601640"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3601640" y="299648"/>
        <a:ext cx="136933" cy="137302"/>
      </dsp:txXfrm>
    </dsp:sp>
    <dsp:sp modelId="{80441726-B5E7-4A73-9476-1C7B40AF6CD4}">
      <dsp:nvSpPr>
        <dsp:cNvPr id="0" name=""/>
        <dsp:cNvSpPr/>
      </dsp:nvSpPr>
      <dsp:spPr>
        <a:xfrm>
          <a:off x="3878460" y="91479"/>
          <a:ext cx="922734" cy="553640"/>
        </a:xfrm>
        <a:prstGeom prst="roundRect">
          <a:avLst>
            <a:gd name="adj" fmla="val 10000"/>
          </a:avLst>
        </a:prstGeom>
        <a:gradFill rotWithShape="0">
          <a:gsLst>
            <a:gs pos="24000">
              <a:srgbClr val="FFC000"/>
            </a:gs>
            <a:gs pos="25000">
              <a:schemeClr val="accent1">
                <a:tint val="44500"/>
                <a:satMod val="160000"/>
              </a:schemeClr>
            </a:gs>
            <a:gs pos="26000">
              <a:schemeClr val="accent1"/>
            </a:gs>
          </a:gsLst>
          <a:lin ang="0" scaled="1"/>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Algoritm</a:t>
          </a:r>
          <a:endParaRPr lang="sv-SE" sz="1300" kern="1200" dirty="0"/>
        </a:p>
      </dsp:txBody>
      <dsp:txXfrm>
        <a:off x="3894676" y="107695"/>
        <a:ext cx="890302" cy="521208"/>
      </dsp:txXfrm>
    </dsp:sp>
    <dsp:sp modelId="{58F2A0B1-8D92-4879-879A-5CB772CECBF8}">
      <dsp:nvSpPr>
        <dsp:cNvPr id="0" name=""/>
        <dsp:cNvSpPr/>
      </dsp:nvSpPr>
      <dsp:spPr>
        <a:xfrm>
          <a:off x="4893468"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4893468" y="299648"/>
        <a:ext cx="136933" cy="137302"/>
      </dsp:txXfrm>
    </dsp:sp>
    <dsp:sp modelId="{1C6A3200-5C45-4FC9-AE14-84ED06BAD7A5}">
      <dsp:nvSpPr>
        <dsp:cNvPr id="0" name=""/>
        <dsp:cNvSpPr/>
      </dsp:nvSpPr>
      <dsp:spPr>
        <a:xfrm>
          <a:off x="5170289"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Beräkning</a:t>
          </a:r>
          <a:endParaRPr lang="sv-SE" sz="1300" kern="1200" dirty="0"/>
        </a:p>
      </dsp:txBody>
      <dsp:txXfrm>
        <a:off x="5186505" y="107695"/>
        <a:ext cx="890302" cy="52120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5351F-9776-4A76-B823-64BE705F07FE}">
      <dsp:nvSpPr>
        <dsp:cNvPr id="0" name=""/>
        <dsp:cNvSpPr/>
      </dsp:nvSpPr>
      <dsp:spPr>
        <a:xfrm>
          <a:off x="2976"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Intro</a:t>
          </a:r>
          <a:endParaRPr lang="sv-SE" sz="1300" kern="1200" dirty="0"/>
        </a:p>
      </dsp:txBody>
      <dsp:txXfrm>
        <a:off x="19192" y="107695"/>
        <a:ext cx="890302" cy="521208"/>
      </dsp:txXfrm>
    </dsp:sp>
    <dsp:sp modelId="{39C81E73-5FA0-411F-A6E4-E4C2C6E57A30}">
      <dsp:nvSpPr>
        <dsp:cNvPr id="0" name=""/>
        <dsp:cNvSpPr/>
      </dsp:nvSpPr>
      <dsp:spPr>
        <a:xfrm>
          <a:off x="1017984"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1017984" y="299648"/>
        <a:ext cx="136933" cy="137302"/>
      </dsp:txXfrm>
    </dsp:sp>
    <dsp:sp modelId="{5FB5AE01-77E6-49A7-A395-19F7A9C44506}">
      <dsp:nvSpPr>
        <dsp:cNvPr id="0" name=""/>
        <dsp:cNvSpPr/>
      </dsp:nvSpPr>
      <dsp:spPr>
        <a:xfrm>
          <a:off x="1294804"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Mätsystem</a:t>
          </a:r>
          <a:endParaRPr lang="sv-SE" sz="1300" kern="1200" dirty="0"/>
        </a:p>
      </dsp:txBody>
      <dsp:txXfrm>
        <a:off x="1311020" y="107695"/>
        <a:ext cx="890302" cy="521208"/>
      </dsp:txXfrm>
    </dsp:sp>
    <dsp:sp modelId="{BE6E5E9A-50E8-4643-8860-58F5B2E6927E}">
      <dsp:nvSpPr>
        <dsp:cNvPr id="0" name=""/>
        <dsp:cNvSpPr/>
      </dsp:nvSpPr>
      <dsp:spPr>
        <a:xfrm>
          <a:off x="2309812"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2309812" y="299648"/>
        <a:ext cx="136933" cy="137302"/>
      </dsp:txXfrm>
    </dsp:sp>
    <dsp:sp modelId="{EDD30547-777A-41E8-91AA-494009399D6F}">
      <dsp:nvSpPr>
        <dsp:cNvPr id="0" name=""/>
        <dsp:cNvSpPr/>
      </dsp:nvSpPr>
      <dsp:spPr>
        <a:xfrm>
          <a:off x="2586632" y="91479"/>
          <a:ext cx="922734" cy="553640"/>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MSA</a:t>
          </a:r>
          <a:endParaRPr lang="sv-SE" sz="1300" kern="1200" dirty="0"/>
        </a:p>
      </dsp:txBody>
      <dsp:txXfrm>
        <a:off x="2602848" y="107695"/>
        <a:ext cx="890302" cy="521208"/>
      </dsp:txXfrm>
    </dsp:sp>
    <dsp:sp modelId="{6E85E840-0688-43F8-B551-FAEE172AAE38}">
      <dsp:nvSpPr>
        <dsp:cNvPr id="0" name=""/>
        <dsp:cNvSpPr/>
      </dsp:nvSpPr>
      <dsp:spPr>
        <a:xfrm>
          <a:off x="3601640"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3601640" y="299648"/>
        <a:ext cx="136933" cy="137302"/>
      </dsp:txXfrm>
    </dsp:sp>
    <dsp:sp modelId="{80441726-B5E7-4A73-9476-1C7B40AF6CD4}">
      <dsp:nvSpPr>
        <dsp:cNvPr id="0" name=""/>
        <dsp:cNvSpPr/>
      </dsp:nvSpPr>
      <dsp:spPr>
        <a:xfrm>
          <a:off x="3878460" y="91479"/>
          <a:ext cx="922734" cy="553640"/>
        </a:xfrm>
        <a:prstGeom prst="roundRect">
          <a:avLst>
            <a:gd name="adj" fmla="val 10000"/>
          </a:avLst>
        </a:prstGeom>
        <a:gradFill rotWithShape="0">
          <a:gsLst>
            <a:gs pos="49000">
              <a:srgbClr val="FFC000"/>
            </a:gs>
            <a:gs pos="50000">
              <a:schemeClr val="accent1">
                <a:tint val="44500"/>
                <a:satMod val="160000"/>
              </a:schemeClr>
            </a:gs>
            <a:gs pos="51000">
              <a:schemeClr val="accent1"/>
            </a:gs>
          </a:gsLst>
          <a:lin ang="0" scaled="1"/>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Algoritm</a:t>
          </a:r>
          <a:endParaRPr lang="sv-SE" sz="1300" kern="1200" dirty="0"/>
        </a:p>
      </dsp:txBody>
      <dsp:txXfrm>
        <a:off x="3894676" y="107695"/>
        <a:ext cx="890302" cy="521208"/>
      </dsp:txXfrm>
    </dsp:sp>
    <dsp:sp modelId="{58F2A0B1-8D92-4879-879A-5CB772CECBF8}">
      <dsp:nvSpPr>
        <dsp:cNvPr id="0" name=""/>
        <dsp:cNvSpPr/>
      </dsp:nvSpPr>
      <dsp:spPr>
        <a:xfrm>
          <a:off x="4893468" y="253880"/>
          <a:ext cx="195619" cy="22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sv-SE" sz="1000" kern="1200"/>
        </a:p>
      </dsp:txBody>
      <dsp:txXfrm>
        <a:off x="4893468" y="299648"/>
        <a:ext cx="136933" cy="137302"/>
      </dsp:txXfrm>
    </dsp:sp>
    <dsp:sp modelId="{1C6A3200-5C45-4FC9-AE14-84ED06BAD7A5}">
      <dsp:nvSpPr>
        <dsp:cNvPr id="0" name=""/>
        <dsp:cNvSpPr/>
      </dsp:nvSpPr>
      <dsp:spPr>
        <a:xfrm>
          <a:off x="5170289" y="91479"/>
          <a:ext cx="922734" cy="5536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sv-SE" sz="1300" kern="1200" dirty="0" smtClean="0"/>
            <a:t>Beräkning</a:t>
          </a:r>
          <a:endParaRPr lang="sv-SE" sz="1300" kern="1200" dirty="0"/>
        </a:p>
      </dsp:txBody>
      <dsp:txXfrm>
        <a:off x="5186505" y="107695"/>
        <a:ext cx="890302" cy="521208"/>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v-S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B1A622-A6DB-41A0-BA22-3FE4E485EAD6}" type="datetimeFigureOut">
              <a:rPr lang="sv-SE" smtClean="0"/>
              <a:t>2011-01-26</a:t>
            </a:fld>
            <a:endParaRPr lang="sv-S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sv-S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sv-S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E58999-6B1D-4F57-B57D-9D14EF066BC4}" type="slidenum">
              <a:rPr lang="sv-SE" smtClean="0"/>
              <a:t>‹#›</a:t>
            </a:fld>
            <a:endParaRPr lang="sv-SE"/>
          </a:p>
        </p:txBody>
      </p:sp>
    </p:spTree>
    <p:extLst>
      <p:ext uri="{BB962C8B-B14F-4D97-AF65-F5344CB8AC3E}">
        <p14:creationId xmlns:p14="http://schemas.microsoft.com/office/powerpoint/2010/main" val="2861426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a:p>
        </p:txBody>
      </p:sp>
      <p:sp>
        <p:nvSpPr>
          <p:cNvPr id="4" name="Slide Number Placeholder 3"/>
          <p:cNvSpPr>
            <a:spLocks noGrp="1"/>
          </p:cNvSpPr>
          <p:nvPr>
            <p:ph type="sldNum" sz="quarter" idx="10"/>
          </p:nvPr>
        </p:nvSpPr>
        <p:spPr/>
        <p:txBody>
          <a:bodyPr/>
          <a:lstStyle/>
          <a:p>
            <a:fld id="{EBE58999-6B1D-4F57-B57D-9D14EF066BC4}" type="slidenum">
              <a:rPr lang="sv-SE" smtClean="0"/>
              <a:t>2</a:t>
            </a:fld>
            <a:endParaRPr lang="sv-SE"/>
          </a:p>
        </p:txBody>
      </p:sp>
    </p:spTree>
    <p:extLst>
      <p:ext uri="{BB962C8B-B14F-4D97-AF65-F5344CB8AC3E}">
        <p14:creationId xmlns:p14="http://schemas.microsoft.com/office/powerpoint/2010/main" val="15168337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BE58999-6B1D-4F57-B57D-9D14EF066BC4}" type="slidenum">
              <a:rPr lang="sv-SE" smtClean="0"/>
              <a:t>11</a:t>
            </a:fld>
            <a:endParaRPr lang="sv-SE"/>
          </a:p>
        </p:txBody>
      </p:sp>
    </p:spTree>
    <p:extLst>
      <p:ext uri="{BB962C8B-B14F-4D97-AF65-F5344CB8AC3E}">
        <p14:creationId xmlns:p14="http://schemas.microsoft.com/office/powerpoint/2010/main" val="26399165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BE58999-6B1D-4F57-B57D-9D14EF066BC4}" type="slidenum">
              <a:rPr lang="sv-SE" smtClean="0"/>
              <a:t>12</a:t>
            </a:fld>
            <a:endParaRPr lang="sv-SE"/>
          </a:p>
        </p:txBody>
      </p:sp>
    </p:spTree>
    <p:extLst>
      <p:ext uri="{BB962C8B-B14F-4D97-AF65-F5344CB8AC3E}">
        <p14:creationId xmlns:p14="http://schemas.microsoft.com/office/powerpoint/2010/main" val="26399165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BE58999-6B1D-4F57-B57D-9D14EF066BC4}" type="slidenum">
              <a:rPr lang="sv-SE" smtClean="0"/>
              <a:t>14</a:t>
            </a:fld>
            <a:endParaRPr lang="sv-SE"/>
          </a:p>
        </p:txBody>
      </p:sp>
    </p:spTree>
    <p:extLst>
      <p:ext uri="{BB962C8B-B14F-4D97-AF65-F5344CB8AC3E}">
        <p14:creationId xmlns:p14="http://schemas.microsoft.com/office/powerpoint/2010/main" val="26399165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BE58999-6B1D-4F57-B57D-9D14EF066BC4}" type="slidenum">
              <a:rPr lang="sv-SE" smtClean="0"/>
              <a:t>16</a:t>
            </a:fld>
            <a:endParaRPr lang="sv-SE"/>
          </a:p>
        </p:txBody>
      </p:sp>
    </p:spTree>
    <p:extLst>
      <p:ext uri="{BB962C8B-B14F-4D97-AF65-F5344CB8AC3E}">
        <p14:creationId xmlns:p14="http://schemas.microsoft.com/office/powerpoint/2010/main" val="26399165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BE58999-6B1D-4F57-B57D-9D14EF066BC4}" type="slidenum">
              <a:rPr lang="sv-SE" smtClean="0"/>
              <a:t>17</a:t>
            </a:fld>
            <a:endParaRPr lang="sv-SE"/>
          </a:p>
        </p:txBody>
      </p:sp>
    </p:spTree>
    <p:extLst>
      <p:ext uri="{BB962C8B-B14F-4D97-AF65-F5344CB8AC3E}">
        <p14:creationId xmlns:p14="http://schemas.microsoft.com/office/powerpoint/2010/main" val="26399165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EBE58999-6B1D-4F57-B57D-9D14EF066BC4}" type="slidenum">
              <a:rPr lang="sv-SE" smtClean="0"/>
              <a:t>19</a:t>
            </a:fld>
            <a:endParaRPr lang="sv-SE"/>
          </a:p>
        </p:txBody>
      </p:sp>
    </p:spTree>
    <p:extLst>
      <p:ext uri="{BB962C8B-B14F-4D97-AF65-F5344CB8AC3E}">
        <p14:creationId xmlns:p14="http://schemas.microsoft.com/office/powerpoint/2010/main" val="4744685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BE58999-6B1D-4F57-B57D-9D14EF066BC4}" type="slidenum">
              <a:rPr lang="sv-SE" smtClean="0"/>
              <a:t>21</a:t>
            </a:fld>
            <a:endParaRPr lang="sv-SE"/>
          </a:p>
        </p:txBody>
      </p:sp>
    </p:spTree>
    <p:extLst>
      <p:ext uri="{BB962C8B-B14F-4D97-AF65-F5344CB8AC3E}">
        <p14:creationId xmlns:p14="http://schemas.microsoft.com/office/powerpoint/2010/main" val="2639916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a:p>
        </p:txBody>
      </p:sp>
      <p:sp>
        <p:nvSpPr>
          <p:cNvPr id="4" name="Slide Number Placeholder 3"/>
          <p:cNvSpPr>
            <a:spLocks noGrp="1"/>
          </p:cNvSpPr>
          <p:nvPr>
            <p:ph type="sldNum" sz="quarter" idx="10"/>
          </p:nvPr>
        </p:nvSpPr>
        <p:spPr/>
        <p:txBody>
          <a:bodyPr/>
          <a:lstStyle/>
          <a:p>
            <a:fld id="{EBE58999-6B1D-4F57-B57D-9D14EF066BC4}" type="slidenum">
              <a:rPr lang="sv-SE" smtClean="0"/>
              <a:t>3</a:t>
            </a:fld>
            <a:endParaRPr lang="sv-SE"/>
          </a:p>
        </p:txBody>
      </p:sp>
    </p:spTree>
    <p:extLst>
      <p:ext uri="{BB962C8B-B14F-4D97-AF65-F5344CB8AC3E}">
        <p14:creationId xmlns:p14="http://schemas.microsoft.com/office/powerpoint/2010/main" val="15168337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v-SE" sz="1200" kern="1200" dirty="0" smtClean="0">
                <a:solidFill>
                  <a:schemeClr val="tx1"/>
                </a:solidFill>
                <a:effectLst/>
                <a:latin typeface="+mn-lt"/>
                <a:ea typeface="+mn-ea"/>
                <a:cs typeface="+mn-cs"/>
              </a:rPr>
              <a:t>Utvecklingen av nya entreprenadmaskiner innebär idag krav på högre prestanda, lägre bränsleförbrukning, ökad livslängd och lägre tillverkningskostnad. För att kontinuerligt förbättra vår tekniska förmåga sker ett omfattande förberedande utvecklingsarbete och forskningsarbete inom såväl produktion som produktut­veckling inom Volvo Construction Equipment. Ett tillämpat forskningsprojekt håller på att startas upp, som är knutet till en ny standard för att mäta svetsars kvalitet, och i detta vill vi studera en metod för oförstörande provning.</a:t>
            </a:r>
          </a:p>
          <a:p>
            <a:endParaRPr lang="sv-SE" dirty="0"/>
          </a:p>
        </p:txBody>
      </p:sp>
      <p:sp>
        <p:nvSpPr>
          <p:cNvPr id="4" name="Slide Number Placeholder 3"/>
          <p:cNvSpPr>
            <a:spLocks noGrp="1"/>
          </p:cNvSpPr>
          <p:nvPr>
            <p:ph type="sldNum" sz="quarter" idx="10"/>
          </p:nvPr>
        </p:nvSpPr>
        <p:spPr/>
        <p:txBody>
          <a:bodyPr/>
          <a:lstStyle/>
          <a:p>
            <a:fld id="{EBE58999-6B1D-4F57-B57D-9D14EF066BC4}" type="slidenum">
              <a:rPr lang="sv-SE" smtClean="0"/>
              <a:t>4</a:t>
            </a:fld>
            <a:endParaRPr lang="sv-SE"/>
          </a:p>
        </p:txBody>
      </p:sp>
    </p:spTree>
    <p:extLst>
      <p:ext uri="{BB962C8B-B14F-4D97-AF65-F5344CB8AC3E}">
        <p14:creationId xmlns:p14="http://schemas.microsoft.com/office/powerpoint/2010/main" val="23680906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kern="1200" dirty="0" smtClean="0">
                <a:solidFill>
                  <a:schemeClr val="tx1"/>
                </a:solidFill>
                <a:effectLst/>
                <a:latin typeface="+mn-lt"/>
                <a:ea typeface="+mn-ea"/>
                <a:cs typeface="+mn-cs"/>
              </a:rPr>
              <a:t>I detta examensarbete ska denna mätas jämte svetsens s.k. a-mått mha ett vision-system på dels enkla provstavar, men även på färdiga komponenter i verkstaden. Mätningen syftar till att ta fram en definition av radien, som kan användas vid en automatiserad mätning, men också göra bla. en mätsystemanalys (MSA), där metodens spridning och tillförlitlighet undersöks.</a:t>
            </a:r>
          </a:p>
          <a:p>
            <a:r>
              <a:rPr lang="sv-SE" sz="1200" kern="1200" dirty="0" smtClean="0">
                <a:solidFill>
                  <a:schemeClr val="tx1"/>
                </a:solidFill>
                <a:effectLst/>
                <a:latin typeface="+mn-lt"/>
                <a:ea typeface="+mn-ea"/>
                <a:cs typeface="+mn-cs"/>
              </a:rPr>
              <a:t> </a:t>
            </a:r>
          </a:p>
          <a:p>
            <a:r>
              <a:rPr lang="sv-SE" sz="1200" kern="1200" dirty="0" smtClean="0">
                <a:solidFill>
                  <a:schemeClr val="tx1"/>
                </a:solidFill>
                <a:effectLst/>
                <a:latin typeface="+mn-lt"/>
                <a:ea typeface="+mn-ea"/>
                <a:cs typeface="+mn-cs"/>
              </a:rPr>
              <a:t>Parallellt med detta ska också hållfasthetsberäkningar göras, där man undersöker inverkan av radiens variation längs svetsen. I denna senare del används FE-beräkning. </a:t>
            </a:r>
          </a:p>
          <a:p>
            <a:endParaRPr lang="sv-SE" sz="1200" kern="1200" dirty="0" smtClean="0">
              <a:solidFill>
                <a:schemeClr val="tx1"/>
              </a:solidFill>
              <a:effectLst/>
              <a:latin typeface="+mn-lt"/>
              <a:ea typeface="+mn-ea"/>
              <a:cs typeface="+mn-cs"/>
            </a:endParaRPr>
          </a:p>
          <a:p>
            <a:r>
              <a:rPr lang="sv-SE" sz="1200" kern="1200" dirty="0" smtClean="0">
                <a:solidFill>
                  <a:schemeClr val="tx1"/>
                </a:solidFill>
                <a:effectLst/>
                <a:latin typeface="+mn-lt"/>
                <a:ea typeface="+mn-ea"/>
                <a:cs typeface="+mn-cs"/>
              </a:rPr>
              <a:t>Dessutom kommer utmattningsprovning utföras på icke-lastbärande svetsförband för att studera i) spridningen i utmattningslivslängden och ii) brottytor/brott lokalisering i svetsförbanden för att koppla det till geometrimätningarna, i syfte att kartlägga samband mellan tåradie och brott lokus. </a:t>
            </a:r>
          </a:p>
          <a:p>
            <a:endParaRPr lang="sv-SE" dirty="0"/>
          </a:p>
        </p:txBody>
      </p:sp>
      <p:sp>
        <p:nvSpPr>
          <p:cNvPr id="4" name="Slide Number Placeholder 3"/>
          <p:cNvSpPr>
            <a:spLocks noGrp="1"/>
          </p:cNvSpPr>
          <p:nvPr>
            <p:ph type="sldNum" sz="quarter" idx="10"/>
          </p:nvPr>
        </p:nvSpPr>
        <p:spPr/>
        <p:txBody>
          <a:bodyPr/>
          <a:lstStyle/>
          <a:p>
            <a:fld id="{EBE58999-6B1D-4F57-B57D-9D14EF066BC4}" type="slidenum">
              <a:rPr lang="sv-SE" smtClean="0"/>
              <a:t>5</a:t>
            </a:fld>
            <a:endParaRPr lang="sv-SE"/>
          </a:p>
        </p:txBody>
      </p:sp>
    </p:spTree>
    <p:extLst>
      <p:ext uri="{BB962C8B-B14F-4D97-AF65-F5344CB8AC3E}">
        <p14:creationId xmlns:p14="http://schemas.microsoft.com/office/powerpoint/2010/main" val="26399165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EBE58999-6B1D-4F57-B57D-9D14EF066BC4}" type="slidenum">
              <a:rPr lang="sv-SE" smtClean="0"/>
              <a:t>6</a:t>
            </a:fld>
            <a:endParaRPr lang="sv-SE"/>
          </a:p>
        </p:txBody>
      </p:sp>
    </p:spTree>
    <p:extLst>
      <p:ext uri="{BB962C8B-B14F-4D97-AF65-F5344CB8AC3E}">
        <p14:creationId xmlns:p14="http://schemas.microsoft.com/office/powerpoint/2010/main" val="5136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SLP (stripe light projection) method is a light-section technique where the object to be measured is angular lighted under</a:t>
            </a:r>
          </a:p>
          <a:p>
            <a:r>
              <a:rPr lang="en-US" sz="1200" b="0" i="0" u="none" strike="noStrike" kern="1200" baseline="0" dirty="0" smtClean="0">
                <a:solidFill>
                  <a:schemeClr val="tx1"/>
                </a:solidFill>
                <a:latin typeface="+mn-lt"/>
                <a:ea typeface="+mn-ea"/>
                <a:cs typeface="+mn-cs"/>
              </a:rPr>
              <a:t>a defined angle (triangulation angle) with an array of equidistant stripes. In contrast to the conventional light-section technique</a:t>
            </a:r>
          </a:p>
          <a:p>
            <a:r>
              <a:rPr lang="en-US" sz="1200" b="0" i="0" u="none" strike="noStrike" kern="1200" baseline="0" dirty="0" smtClean="0">
                <a:solidFill>
                  <a:schemeClr val="tx1"/>
                </a:solidFill>
                <a:latin typeface="+mn-lt"/>
                <a:ea typeface="+mn-ea"/>
                <a:cs typeface="+mn-cs"/>
              </a:rPr>
              <a:t>the projected stripe patterns have a cos²-shaped intensity </a:t>
            </a:r>
            <a:r>
              <a:rPr lang="en-US" sz="1200" b="0" i="0" u="none" strike="noStrike" kern="1200" baseline="0" dirty="0" err="1" smtClean="0">
                <a:solidFill>
                  <a:schemeClr val="tx1"/>
                </a:solidFill>
                <a:latin typeface="+mn-lt"/>
                <a:ea typeface="+mn-ea"/>
                <a:cs typeface="+mn-cs"/>
              </a:rPr>
              <a:t>distribu-tion</a:t>
            </a:r>
            <a:r>
              <a:rPr lang="en-US" sz="1200" b="0" i="0" u="none" strike="noStrike" kern="1200" baseline="0" dirty="0" smtClean="0">
                <a:solidFill>
                  <a:schemeClr val="tx1"/>
                </a:solidFill>
                <a:latin typeface="+mn-lt"/>
                <a:ea typeface="+mn-ea"/>
                <a:cs typeface="+mn-cs"/>
              </a:rPr>
              <a:t> and so can be understood and evaluated as</a:t>
            </a:r>
          </a:p>
          <a:p>
            <a:r>
              <a:rPr lang="en-US" sz="1200" b="0" i="0" u="none" strike="noStrike" kern="1200" baseline="0" dirty="0" err="1" smtClean="0">
                <a:solidFill>
                  <a:schemeClr val="tx1"/>
                </a:solidFill>
                <a:latin typeface="+mn-lt"/>
                <a:ea typeface="+mn-ea"/>
                <a:cs typeface="+mn-cs"/>
              </a:rPr>
              <a:t>interferograms</a:t>
            </a:r>
            <a:r>
              <a:rPr lang="en-US" sz="1200" b="0" i="0" u="none" strike="noStrike" kern="1200" baseline="0" dirty="0" smtClean="0">
                <a:solidFill>
                  <a:schemeClr val="tx1"/>
                </a:solidFill>
                <a:latin typeface="+mn-lt"/>
                <a:ea typeface="+mn-ea"/>
                <a:cs typeface="+mn-cs"/>
              </a:rPr>
              <a:t>. Thus height information is included not only in the stripe position but also in the grey value.</a:t>
            </a:r>
            <a:endParaRPr lang="sv-SE" dirty="0"/>
          </a:p>
        </p:txBody>
      </p:sp>
      <p:sp>
        <p:nvSpPr>
          <p:cNvPr id="4" name="Slide Number Placeholder 3"/>
          <p:cNvSpPr>
            <a:spLocks noGrp="1"/>
          </p:cNvSpPr>
          <p:nvPr>
            <p:ph type="sldNum" sz="quarter" idx="10"/>
          </p:nvPr>
        </p:nvSpPr>
        <p:spPr/>
        <p:txBody>
          <a:bodyPr/>
          <a:lstStyle/>
          <a:p>
            <a:fld id="{EBE58999-6B1D-4F57-B57D-9D14EF066BC4}" type="slidenum">
              <a:rPr lang="sv-SE" smtClean="0"/>
              <a:t>7</a:t>
            </a:fld>
            <a:endParaRPr lang="sv-SE"/>
          </a:p>
        </p:txBody>
      </p:sp>
    </p:spTree>
    <p:extLst>
      <p:ext uri="{BB962C8B-B14F-4D97-AF65-F5344CB8AC3E}">
        <p14:creationId xmlns:p14="http://schemas.microsoft.com/office/powerpoint/2010/main" val="23680906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EBE58999-6B1D-4F57-B57D-9D14EF066BC4}" type="slidenum">
              <a:rPr lang="sv-SE" smtClean="0"/>
              <a:t>8</a:t>
            </a:fld>
            <a:endParaRPr lang="sv-SE"/>
          </a:p>
        </p:txBody>
      </p:sp>
    </p:spTree>
    <p:extLst>
      <p:ext uri="{BB962C8B-B14F-4D97-AF65-F5344CB8AC3E}">
        <p14:creationId xmlns:p14="http://schemas.microsoft.com/office/powerpoint/2010/main" val="23680906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Courier New" pitchFamily="49" charset="0"/>
              <a:buChar char="o"/>
            </a:pPr>
            <a:r>
              <a:rPr lang="sv-SE" b="0" dirty="0" smtClean="0"/>
              <a:t>Repeterbarhet – Variation från repeterad mätning av samma operatör på samma provbit.</a:t>
            </a:r>
          </a:p>
          <a:p>
            <a:pPr>
              <a:buFont typeface="Courier New" pitchFamily="49" charset="0"/>
              <a:buChar char="o"/>
            </a:pPr>
            <a:r>
              <a:rPr lang="sv-SE" b="0" dirty="0" smtClean="0"/>
              <a:t>Reproducerbarhet – Variationen när samma detalj mäts av olika operatörer.</a:t>
            </a:r>
          </a:p>
          <a:p>
            <a:pPr>
              <a:buFont typeface="Courier New" pitchFamily="49" charset="0"/>
              <a:buChar char="o"/>
            </a:pPr>
            <a:r>
              <a:rPr lang="sv-SE" b="0" dirty="0" smtClean="0"/>
              <a:t>Variation mellan detaljer – Den variation som uppstår vid mätning av olika provbitar av samma operatör. </a:t>
            </a:r>
          </a:p>
          <a:p>
            <a:endParaRPr lang="sv-SE" dirty="0" smtClean="0"/>
          </a:p>
          <a:p>
            <a:r>
              <a:rPr lang="sv-SE" dirty="0" smtClean="0"/>
              <a:t>Om</a:t>
            </a:r>
            <a:r>
              <a:rPr lang="sv-SE" baseline="0" dirty="0" smtClean="0"/>
              <a:t> onödigt höga krav ställs på mätsystemet kanske det visar sig vara jätte dåligt fast att det inte behövervara det. Omvänt så kan också mätsystemet se jätte bra ut vilket också inte är önskvärt. Därför måste en rimlig nivå på detaljernas spridning väljas. </a:t>
            </a:r>
          </a:p>
          <a:p>
            <a:endParaRPr lang="sv-SE" baseline="0" dirty="0" smtClean="0"/>
          </a:p>
          <a:p>
            <a:pPr marL="0" indent="0"/>
            <a:r>
              <a:rPr lang="sv-SE" b="0" dirty="0" smtClean="0"/>
              <a:t>Detaljer med olika processparametrar kan ej studeras i samma ”case”.</a:t>
            </a:r>
          </a:p>
          <a:p>
            <a:pPr marL="0" indent="0"/>
            <a:r>
              <a:rPr lang="sv-SE" b="0" dirty="0" smtClean="0"/>
              <a:t>Inte till en början ställa för onödigt höga krav på mätsystemet.</a:t>
            </a:r>
          </a:p>
          <a:p>
            <a:endParaRPr lang="sv-SE" baseline="0" dirty="0" smtClean="0"/>
          </a:p>
          <a:p>
            <a:endParaRPr lang="sv-SE" baseline="0" dirty="0" smtClean="0"/>
          </a:p>
          <a:p>
            <a:r>
              <a:rPr lang="sv-SE" dirty="0" smtClean="0"/>
              <a:t>Instruktioner:</a:t>
            </a:r>
          </a:p>
          <a:p>
            <a:r>
              <a:rPr lang="sv-SE" dirty="0" smtClean="0"/>
              <a:t>Bedöma vart radien börjar och slutar, där 2 st punkter placeras.  Därefter i två olika</a:t>
            </a:r>
          </a:p>
          <a:p>
            <a:r>
              <a:rPr lang="sv-SE" dirty="0" smtClean="0"/>
              <a:t>steg jämt placera ut 3 st punkter respektive 7 st. </a:t>
            </a:r>
          </a:p>
          <a:p>
            <a:endParaRPr lang="sv-SE" dirty="0" smtClean="0"/>
          </a:p>
          <a:p>
            <a:r>
              <a:rPr lang="sv-SE" dirty="0" smtClean="0"/>
              <a:t>Två alternativ som skulle testas: </a:t>
            </a:r>
          </a:p>
          <a:p>
            <a:pPr>
              <a:buFont typeface="Courier New" pitchFamily="49" charset="0"/>
              <a:buChar char="o"/>
            </a:pPr>
            <a:r>
              <a:rPr lang="sv-SE" dirty="0" smtClean="0"/>
              <a:t>Utan zoom </a:t>
            </a:r>
          </a:p>
          <a:p>
            <a:pPr>
              <a:buFont typeface="Courier New" pitchFamily="49" charset="0"/>
              <a:buChar char="o"/>
            </a:pPr>
            <a:r>
              <a:rPr lang="sv-SE" dirty="0" smtClean="0"/>
              <a:t>Zoom  2x1 mm område</a:t>
            </a:r>
          </a:p>
          <a:p>
            <a:endParaRPr lang="sv-SE" baseline="0" dirty="0" smtClean="0"/>
          </a:p>
        </p:txBody>
      </p:sp>
      <p:sp>
        <p:nvSpPr>
          <p:cNvPr id="4" name="Slide Number Placeholder 3"/>
          <p:cNvSpPr>
            <a:spLocks noGrp="1"/>
          </p:cNvSpPr>
          <p:nvPr>
            <p:ph type="sldNum" sz="quarter" idx="10"/>
          </p:nvPr>
        </p:nvSpPr>
        <p:spPr/>
        <p:txBody>
          <a:bodyPr/>
          <a:lstStyle/>
          <a:p>
            <a:fld id="{EBE58999-6B1D-4F57-B57D-9D14EF066BC4}" type="slidenum">
              <a:rPr lang="sv-SE" smtClean="0"/>
              <a:t>9</a:t>
            </a:fld>
            <a:endParaRPr lang="sv-SE"/>
          </a:p>
        </p:txBody>
      </p:sp>
    </p:spTree>
    <p:extLst>
      <p:ext uri="{BB962C8B-B14F-4D97-AF65-F5344CB8AC3E}">
        <p14:creationId xmlns:p14="http://schemas.microsoft.com/office/powerpoint/2010/main" val="23680906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v-SE" sz="1200" kern="1200" dirty="0" smtClean="0">
                <a:solidFill>
                  <a:schemeClr val="tx1"/>
                </a:solidFill>
                <a:effectLst/>
                <a:latin typeface="+mn-lt"/>
                <a:ea typeface="+mn-ea"/>
                <a:cs typeface="+mn-cs"/>
              </a:rPr>
              <a:t>1) Stefan gjorde en mätning</a:t>
            </a:r>
          </a:p>
          <a:p>
            <a:pPr marL="0" marR="0" indent="0" algn="l" defTabSz="914400" rtl="0" eaLnBrk="1" fontAlgn="auto" latinLnBrk="0" hangingPunct="1">
              <a:lnSpc>
                <a:spcPct val="100000"/>
              </a:lnSpc>
              <a:spcBef>
                <a:spcPts val="0"/>
              </a:spcBef>
              <a:spcAft>
                <a:spcPts val="0"/>
              </a:spcAft>
              <a:buClrTx/>
              <a:buSzTx/>
              <a:buFontTx/>
              <a:buNone/>
              <a:tabLst/>
              <a:defRPr/>
            </a:pPr>
            <a:endParaRPr lang="sv-SE"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sv-SE" sz="1200" kern="1200" dirty="0" smtClean="0">
                <a:solidFill>
                  <a:schemeClr val="tx1"/>
                </a:solidFill>
                <a:effectLst/>
                <a:latin typeface="+mn-lt"/>
                <a:ea typeface="+mn-ea"/>
                <a:cs typeface="+mn-cs"/>
              </a:rPr>
              <a:t>2) GFM testade på referensblock1mm och fick fram radier på båda sidor med ny programvara. Se bild 3-5 i ppt filen som jag fick i tisdags. Själv testade jag på i första hand referensblock mätningarna och några panel mätningar- men funkar inte alls förutom- inte ens manuellt.</a:t>
            </a:r>
          </a:p>
          <a:p>
            <a:pPr marL="0" marR="0" indent="0" algn="l" defTabSz="914400" rtl="0" eaLnBrk="1" fontAlgn="auto" latinLnBrk="0" hangingPunct="1">
              <a:lnSpc>
                <a:spcPct val="100000"/>
              </a:lnSpc>
              <a:spcBef>
                <a:spcPts val="0"/>
              </a:spcBef>
              <a:spcAft>
                <a:spcPts val="0"/>
              </a:spcAft>
              <a:buClrTx/>
              <a:buSzTx/>
              <a:buFontTx/>
              <a:buNone/>
              <a:tabLst/>
              <a:defRPr/>
            </a:pPr>
            <a:endParaRPr lang="sv-SE"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sv-SE" sz="1200" kern="1200" dirty="0" smtClean="0">
                <a:solidFill>
                  <a:schemeClr val="tx1"/>
                </a:solidFill>
                <a:effectLst/>
                <a:latin typeface="+mn-lt"/>
                <a:ea typeface="+mn-ea"/>
                <a:cs typeface="+mn-cs"/>
              </a:rPr>
              <a:t>Anledningen till att funktionen inte fungerar automatiskt är att; mätdata skiljer sig åt mot skäreggsdata, programvaran söker egenskaper i mätdatan som inte finns, radier är mycket större än vad programmet är avsett för.</a:t>
            </a:r>
          </a:p>
          <a:p>
            <a:endParaRPr lang="sv-SE" baseline="0" dirty="0" smtClean="0"/>
          </a:p>
        </p:txBody>
      </p:sp>
      <p:sp>
        <p:nvSpPr>
          <p:cNvPr id="4" name="Slide Number Placeholder 3"/>
          <p:cNvSpPr>
            <a:spLocks noGrp="1"/>
          </p:cNvSpPr>
          <p:nvPr>
            <p:ph type="sldNum" sz="quarter" idx="10"/>
          </p:nvPr>
        </p:nvSpPr>
        <p:spPr/>
        <p:txBody>
          <a:bodyPr/>
          <a:lstStyle/>
          <a:p>
            <a:fld id="{EBE58999-6B1D-4F57-B57D-9D14EF066BC4}" type="slidenum">
              <a:rPr lang="sv-SE" smtClean="0"/>
              <a:t>10</a:t>
            </a:fld>
            <a:endParaRPr lang="sv-SE"/>
          </a:p>
        </p:txBody>
      </p:sp>
    </p:spTree>
    <p:extLst>
      <p:ext uri="{BB962C8B-B14F-4D97-AF65-F5344CB8AC3E}">
        <p14:creationId xmlns:p14="http://schemas.microsoft.com/office/powerpoint/2010/main" val="23680906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1/26/2011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1/26/2011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1/26/2011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1/26/2011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1/26/2011</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smtClean="0"/>
              <a:t>Click icon to add picture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1D8BD707-D9CF-40AE-B4C6-C98DA3205C09}" type="datetimeFigureOut">
              <a:rPr lang="en-US" smtClean="0"/>
              <a:pPr/>
              <a:t>1/26/2011</a:t>
            </a:fld>
            <a:endParaRPr lang="en-US"/>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9.png"/><Relationship Id="rId3" Type="http://schemas.openxmlformats.org/officeDocument/2006/relationships/diagramData" Target="../diagrams/data7.xml"/><Relationship Id="rId7" Type="http://schemas.microsoft.com/office/2007/relationships/diagramDrawing" Target="../diagrams/drawing7.xml"/><Relationship Id="rId12"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7.xml"/><Relationship Id="rId11" Type="http://schemas.openxmlformats.org/officeDocument/2006/relationships/image" Target="../media/image17.png"/><Relationship Id="rId5" Type="http://schemas.openxmlformats.org/officeDocument/2006/relationships/diagramQuickStyle" Target="../diagrams/quickStyle7.xml"/><Relationship Id="rId10" Type="http://schemas.openxmlformats.org/officeDocument/2006/relationships/image" Target="../media/image5.jpeg"/><Relationship Id="rId4" Type="http://schemas.openxmlformats.org/officeDocument/2006/relationships/diagramLayout" Target="../diagrams/layout7.xml"/><Relationship Id="rId9" Type="http://schemas.openxmlformats.org/officeDocument/2006/relationships/image" Target="../media/image4.wmf"/></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2.jpg"/><Relationship Id="rId3" Type="http://schemas.openxmlformats.org/officeDocument/2006/relationships/image" Target="../media/image6.png"/><Relationship Id="rId21" Type="http://schemas.openxmlformats.org/officeDocument/2006/relationships/diagramQuickStyle" Target="../diagrams/quickStyle8.xml"/><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31.jpg"/><Relationship Id="rId2" Type="http://schemas.openxmlformats.org/officeDocument/2006/relationships/notesSlide" Target="../notesSlides/notesSlide10.xml"/><Relationship Id="rId16" Type="http://schemas.openxmlformats.org/officeDocument/2006/relationships/image" Target="../media/image30.png"/><Relationship Id="rId20" Type="http://schemas.openxmlformats.org/officeDocument/2006/relationships/diagramLayout" Target="../diagrams/layout8.xml"/><Relationship Id="rId1" Type="http://schemas.openxmlformats.org/officeDocument/2006/relationships/slideLayout" Target="../slideLayouts/slideLayout6.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5.jpeg"/><Relationship Id="rId15" Type="http://schemas.openxmlformats.org/officeDocument/2006/relationships/image" Target="../media/image29.png"/><Relationship Id="rId23" Type="http://schemas.microsoft.com/office/2007/relationships/diagramDrawing" Target="../diagrams/drawing8.xml"/><Relationship Id="rId10" Type="http://schemas.openxmlformats.org/officeDocument/2006/relationships/image" Target="../media/image24.jpg"/><Relationship Id="rId19" Type="http://schemas.openxmlformats.org/officeDocument/2006/relationships/diagramData" Target="../diagrams/data8.xml"/><Relationship Id="rId4" Type="http://schemas.openxmlformats.org/officeDocument/2006/relationships/image" Target="../media/image4.wmf"/><Relationship Id="rId9" Type="http://schemas.openxmlformats.org/officeDocument/2006/relationships/image" Target="../media/image23.jpg"/><Relationship Id="rId14" Type="http://schemas.openxmlformats.org/officeDocument/2006/relationships/image" Target="../media/image28.png"/><Relationship Id="rId22" Type="http://schemas.openxmlformats.org/officeDocument/2006/relationships/diagramColors" Target="../diagrams/colors8.xml"/></Relationships>
</file>

<file path=ppt/slides/_rels/slide1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diagramColors" Target="../diagrams/colors9.xml"/><Relationship Id="rId5" Type="http://schemas.openxmlformats.org/officeDocument/2006/relationships/diagramQuickStyle" Target="../diagrams/quickStyle9.xml"/><Relationship Id="rId10" Type="http://schemas.openxmlformats.org/officeDocument/2006/relationships/image" Target="../media/image5.jpeg"/><Relationship Id="rId4" Type="http://schemas.openxmlformats.org/officeDocument/2006/relationships/diagramLayout" Target="../diagrams/layout9.xml"/><Relationship Id="rId9" Type="http://schemas.openxmlformats.org/officeDocument/2006/relationships/image" Target="../media/image4.wmf"/></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6.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diagramColors" Target="../diagrams/colors11.xml"/><Relationship Id="rId5" Type="http://schemas.openxmlformats.org/officeDocument/2006/relationships/diagramQuickStyle" Target="../diagrams/quickStyle11.xml"/><Relationship Id="rId10" Type="http://schemas.openxmlformats.org/officeDocument/2006/relationships/image" Target="../media/image5.jpeg"/><Relationship Id="rId4" Type="http://schemas.openxmlformats.org/officeDocument/2006/relationships/diagramLayout" Target="../diagrams/layout11.xml"/><Relationship Id="rId9" Type="http://schemas.openxmlformats.org/officeDocument/2006/relationships/image" Target="../media/image4.wmf"/></Relationships>
</file>

<file path=ppt/slides/_rels/slide15.xml.rels><?xml version="1.0" encoding="UTF-8" standalone="yes"?>
<Relationships xmlns="http://schemas.openxmlformats.org/package/2006/relationships"><Relationship Id="rId8" Type="http://schemas.openxmlformats.org/officeDocument/2006/relationships/image" Target="../media/image510.png"/><Relationship Id="rId13" Type="http://schemas.microsoft.com/office/2007/relationships/diagramDrawing" Target="../diagrams/drawing12.xml"/><Relationship Id="rId3" Type="http://schemas.openxmlformats.org/officeDocument/2006/relationships/image" Target="../media/image460.png"/><Relationship Id="rId7" Type="http://schemas.openxmlformats.org/officeDocument/2006/relationships/image" Target="../media/image500.png"/><Relationship Id="rId12" Type="http://schemas.openxmlformats.org/officeDocument/2006/relationships/diagramColors" Target="../diagrams/colors12.xml"/><Relationship Id="rId2" Type="http://schemas.openxmlformats.org/officeDocument/2006/relationships/image" Target="../media/image33.png"/><Relationship Id="rId1" Type="http://schemas.openxmlformats.org/officeDocument/2006/relationships/slideLayout" Target="../slideLayouts/slideLayout4.xml"/><Relationship Id="rId6" Type="http://schemas.openxmlformats.org/officeDocument/2006/relationships/image" Target="../media/image36.png"/><Relationship Id="rId11" Type="http://schemas.openxmlformats.org/officeDocument/2006/relationships/diagramQuickStyle" Target="../diagrams/quickStyle12.xml"/><Relationship Id="rId5" Type="http://schemas.openxmlformats.org/officeDocument/2006/relationships/image" Target="../media/image35.png"/><Relationship Id="rId10" Type="http://schemas.openxmlformats.org/officeDocument/2006/relationships/diagramLayout" Target="../diagrams/layout12.xml"/><Relationship Id="rId4" Type="http://schemas.openxmlformats.org/officeDocument/2006/relationships/image" Target="../media/image34.png"/><Relationship Id="rId9" Type="http://schemas.openxmlformats.org/officeDocument/2006/relationships/diagramData" Target="../diagrams/data12.xml"/></Relationships>
</file>

<file path=ppt/slides/_rels/slide1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13.xml"/><Relationship Id="rId7" Type="http://schemas.microsoft.com/office/2007/relationships/diagramDrawing" Target="../diagrams/drawing13.xml"/><Relationship Id="rId12"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3.xml"/><Relationship Id="rId11" Type="http://schemas.openxmlformats.org/officeDocument/2006/relationships/image" Target="../media/image37.png"/><Relationship Id="rId5" Type="http://schemas.openxmlformats.org/officeDocument/2006/relationships/diagramQuickStyle" Target="../diagrams/quickStyle13.xml"/><Relationship Id="rId10" Type="http://schemas.openxmlformats.org/officeDocument/2006/relationships/image" Target="../media/image5.jpeg"/><Relationship Id="rId4" Type="http://schemas.openxmlformats.org/officeDocument/2006/relationships/diagramLayout" Target="../diagrams/layout13.xml"/><Relationship Id="rId9" Type="http://schemas.openxmlformats.org/officeDocument/2006/relationships/image" Target="../media/image4.wmf"/></Relationships>
</file>

<file path=ppt/slides/_rels/slide1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14.xml"/><Relationship Id="rId7" Type="http://schemas.microsoft.com/office/2007/relationships/diagramDrawing" Target="../diagrams/drawing14.xml"/><Relationship Id="rId12" Type="http://schemas.openxmlformats.org/officeDocument/2006/relationships/chart" Target="../charts/chart2.xml"/><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diagramColors" Target="../diagrams/colors14.xml"/><Relationship Id="rId11" Type="http://schemas.openxmlformats.org/officeDocument/2006/relationships/chart" Target="../charts/chart1.xml"/><Relationship Id="rId5" Type="http://schemas.openxmlformats.org/officeDocument/2006/relationships/diagramQuickStyle" Target="../diagrams/quickStyle14.xml"/><Relationship Id="rId10" Type="http://schemas.openxmlformats.org/officeDocument/2006/relationships/image" Target="../media/image5.jpeg"/><Relationship Id="rId4" Type="http://schemas.openxmlformats.org/officeDocument/2006/relationships/diagramLayout" Target="../diagrams/layout14.xml"/><Relationship Id="rId9" Type="http://schemas.openxmlformats.org/officeDocument/2006/relationships/image" Target="../media/image4.wmf"/></Relationships>
</file>

<file path=ppt/slides/_rels/slide18.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40.png"/><Relationship Id="rId7" Type="http://schemas.openxmlformats.org/officeDocument/2006/relationships/diagramColors" Target="../diagrams/colors15.xml"/><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s>
</file>

<file path=ppt/slides/_rels/slide19.xml.rels><?xml version="1.0" encoding="UTF-8" standalone="yes"?>
<Relationships xmlns="http://schemas.openxmlformats.org/package/2006/relationships"><Relationship Id="rId8" Type="http://schemas.openxmlformats.org/officeDocument/2006/relationships/diagramColors" Target="../diagrams/colors16.xml"/><Relationship Id="rId3" Type="http://schemas.openxmlformats.org/officeDocument/2006/relationships/chart" Target="../charts/chart3.xml"/><Relationship Id="rId7" Type="http://schemas.openxmlformats.org/officeDocument/2006/relationships/diagramQuickStyle" Target="../diagrams/quickStyle16.xml"/><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diagramLayout" Target="../diagrams/layout16.xml"/><Relationship Id="rId5" Type="http://schemas.openxmlformats.org/officeDocument/2006/relationships/diagramData" Target="../diagrams/data16.xml"/><Relationship Id="rId4" Type="http://schemas.openxmlformats.org/officeDocument/2006/relationships/chart" Target="../charts/chart4.xml"/><Relationship Id="rId9" Type="http://schemas.microsoft.com/office/2007/relationships/diagramDrawing" Target="../diagrams/drawing1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w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10" Type="http://schemas.openxmlformats.org/officeDocument/2006/relationships/image" Target="../media/image5.jpeg"/><Relationship Id="rId4" Type="http://schemas.openxmlformats.org/officeDocument/2006/relationships/diagramLayout" Target="../diagrams/layout17.xml"/><Relationship Id="rId9" Type="http://schemas.openxmlformats.org/officeDocument/2006/relationships/image" Target="../media/image4.wmf"/></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wmf"/></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image" Target="../media/image7.png"/><Relationship Id="rId5" Type="http://schemas.openxmlformats.org/officeDocument/2006/relationships/diagramQuickStyle" Target="../diagrams/quickStyle1.xml"/><Relationship Id="rId10" Type="http://schemas.openxmlformats.org/officeDocument/2006/relationships/image" Target="../media/image5.jpeg"/><Relationship Id="rId4" Type="http://schemas.openxmlformats.org/officeDocument/2006/relationships/diagramLayout" Target="../diagrams/layout1.xml"/><Relationship Id="rId9" Type="http://schemas.openxmlformats.org/officeDocument/2006/relationships/image" Target="../media/image4.wmf"/></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5.jpeg"/><Relationship Id="rId4" Type="http://schemas.openxmlformats.org/officeDocument/2006/relationships/diagramLayout" Target="../diagrams/layout2.xml"/><Relationship Id="rId9" Type="http://schemas.openxmlformats.org/officeDocument/2006/relationships/image" Target="../media/image4.wmf"/></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3.xml"/><Relationship Id="rId7" Type="http://schemas.microsoft.com/office/2007/relationships/diagramDrawing" Target="../diagrams/drawing3.xml"/><Relationship Id="rId12"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image" Target="../media/image4.wmf"/><Relationship Id="rId5" Type="http://schemas.openxmlformats.org/officeDocument/2006/relationships/diagramQuickStyle" Target="../diagrams/quickStyle3.xml"/><Relationship Id="rId10" Type="http://schemas.openxmlformats.org/officeDocument/2006/relationships/image" Target="../media/image6.png"/><Relationship Id="rId4" Type="http://schemas.openxmlformats.org/officeDocument/2006/relationships/diagramLayout" Target="../diagrams/layout3.xml"/><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4.xml"/><Relationship Id="rId7" Type="http://schemas.microsoft.com/office/2007/relationships/diagramDrawing" Target="../diagrams/drawing4.xml"/><Relationship Id="rId12"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4.xml"/><Relationship Id="rId11" Type="http://schemas.openxmlformats.org/officeDocument/2006/relationships/image" Target="../media/image11.png"/><Relationship Id="rId5" Type="http://schemas.openxmlformats.org/officeDocument/2006/relationships/diagramQuickStyle" Target="../diagrams/quickStyle4.xml"/><Relationship Id="rId10" Type="http://schemas.openxmlformats.org/officeDocument/2006/relationships/image" Target="../media/image5.jpeg"/><Relationship Id="rId4" Type="http://schemas.openxmlformats.org/officeDocument/2006/relationships/diagramLayout" Target="../diagrams/layout4.xml"/><Relationship Id="rId9" Type="http://schemas.openxmlformats.org/officeDocument/2006/relationships/image" Target="../media/image4.wmf"/></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5.png"/><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Colors" Target="../diagrams/colors5.xml"/><Relationship Id="rId11" Type="http://schemas.openxmlformats.org/officeDocument/2006/relationships/image" Target="../media/image13.jpeg"/><Relationship Id="rId5" Type="http://schemas.openxmlformats.org/officeDocument/2006/relationships/diagramQuickStyle" Target="../diagrams/quickStyle5.xml"/><Relationship Id="rId10" Type="http://schemas.openxmlformats.org/officeDocument/2006/relationships/image" Target="../media/image5.jpeg"/><Relationship Id="rId4" Type="http://schemas.openxmlformats.org/officeDocument/2006/relationships/diagramLayout" Target="../diagrams/layout5.xml"/><Relationship Id="rId9" Type="http://schemas.openxmlformats.org/officeDocument/2006/relationships/image" Target="../media/image4.wmf"/><Relationship Id="rId14" Type="http://schemas.openxmlformats.org/officeDocument/2006/relationships/image" Target="../media/image16.png"/></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10" Type="http://schemas.openxmlformats.org/officeDocument/2006/relationships/image" Target="../media/image5.jpeg"/><Relationship Id="rId4" Type="http://schemas.openxmlformats.org/officeDocument/2006/relationships/diagramLayout" Target="../diagrams/layout6.xml"/><Relationship Id="rId9" Type="http://schemas.openxmlformats.org/officeDocument/2006/relationships/image" Target="../media/image4.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sv-SE" sz="2200" dirty="0"/>
              <a:t>Kvalitetskontroll, beräkning och utmattningsprovning av </a:t>
            </a:r>
            <a:r>
              <a:rPr lang="sv-SE" sz="2200" dirty="0" smtClean="0"/>
              <a:t>svetsade förband </a:t>
            </a:r>
            <a:endParaRPr lang="sv-SE" sz="2200" dirty="0"/>
          </a:p>
        </p:txBody>
      </p:sp>
      <p:sp>
        <p:nvSpPr>
          <p:cNvPr id="3" name="Subtitle 2"/>
          <p:cNvSpPr>
            <a:spLocks noGrp="1"/>
          </p:cNvSpPr>
          <p:nvPr>
            <p:ph type="subTitle" idx="1"/>
          </p:nvPr>
        </p:nvSpPr>
        <p:spPr/>
        <p:txBody>
          <a:bodyPr>
            <a:normAutofit/>
          </a:bodyPr>
          <a:lstStyle/>
          <a:p>
            <a:r>
              <a:rPr lang="sv-SE" dirty="0" smtClean="0"/>
              <a:t>Sammanträde AG45</a:t>
            </a:r>
            <a:endParaRPr lang="sv-SE" dirty="0"/>
          </a:p>
          <a:p>
            <a:endParaRPr lang="en-US" dirty="0"/>
          </a:p>
        </p:txBody>
      </p:sp>
      <p:sp>
        <p:nvSpPr>
          <p:cNvPr id="4"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sv-SE"/>
          </a:p>
        </p:txBody>
      </p:sp>
      <p:sp>
        <p:nvSpPr>
          <p:cNvPr id="14"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sv-SE"/>
          </a:p>
        </p:txBody>
      </p:sp>
      <p:grpSp>
        <p:nvGrpSpPr>
          <p:cNvPr id="21" name="Group 20"/>
          <p:cNvGrpSpPr/>
          <p:nvPr/>
        </p:nvGrpSpPr>
        <p:grpSpPr>
          <a:xfrm>
            <a:off x="5014093" y="5562600"/>
            <a:ext cx="4510907" cy="1371600"/>
            <a:chOff x="5014093" y="5562600"/>
            <a:chExt cx="4510907" cy="1371600"/>
          </a:xfrm>
        </p:grpSpPr>
        <p:grpSp>
          <p:nvGrpSpPr>
            <p:cNvPr id="18" name="Group 14"/>
            <p:cNvGrpSpPr>
              <a:grpSpLocks/>
            </p:cNvGrpSpPr>
            <p:nvPr/>
          </p:nvGrpSpPr>
          <p:grpSpPr bwMode="auto">
            <a:xfrm>
              <a:off x="5014093" y="5562600"/>
              <a:ext cx="2072507" cy="1223719"/>
              <a:chOff x="1470" y="1504"/>
              <a:chExt cx="3855" cy="2277"/>
            </a:xfrm>
          </p:grpSpPr>
          <p:pic>
            <p:nvPicPr>
              <p:cNvPr id="2064"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90" y="1504"/>
                <a:ext cx="1860" cy="1752"/>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p:cNvPicPr>
                <a:picLocks noChangeAspect="1" noChangeArrowheads="1"/>
              </p:cNvPicPr>
              <p:nvPr/>
            </p:nvPicPr>
            <p:blipFill>
              <a:blip r:embed="rId3" cstate="print">
                <a:extLst>
                  <a:ext uri="{28A0092B-C50C-407E-A947-70E740481C1C}">
                    <a14:useLocalDpi xmlns:a14="http://schemas.microsoft.com/office/drawing/2010/main" val="0"/>
                  </a:ext>
                </a:extLst>
              </a:blip>
              <a:srcRect l="17889" r="42813"/>
              <a:stretch>
                <a:fillRect/>
              </a:stretch>
            </p:blipFill>
            <p:spPr bwMode="auto">
              <a:xfrm>
                <a:off x="1470" y="3346"/>
                <a:ext cx="3855" cy="43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9" name="Group 11"/>
            <p:cNvGrpSpPr>
              <a:grpSpLocks/>
            </p:cNvGrpSpPr>
            <p:nvPr/>
          </p:nvGrpSpPr>
          <p:grpSpPr bwMode="auto">
            <a:xfrm>
              <a:off x="6814993" y="5565768"/>
              <a:ext cx="2710007" cy="1368432"/>
              <a:chOff x="1725" y="4879"/>
              <a:chExt cx="5040" cy="2546"/>
            </a:xfrm>
          </p:grpSpPr>
          <p:sp>
            <p:nvSpPr>
              <p:cNvPr id="20" name="Text Box 13"/>
              <p:cNvSpPr txBox="1">
                <a:spLocks noChangeArrowheads="1"/>
              </p:cNvSpPr>
              <p:nvPr/>
            </p:nvSpPr>
            <p:spPr bwMode="auto">
              <a:xfrm>
                <a:off x="1725" y="6765"/>
                <a:ext cx="5040" cy="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KTH Engineering Sciences</a:t>
                </a:r>
                <a:endParaRPr kumimoji="0" lang="sv-SE"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60" name="Picture 12" descr="kth_rgb"/>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00" y="4879"/>
                <a:ext cx="1935" cy="1935"/>
              </a:xfrm>
              <a:prstGeom prst="rect">
                <a:avLst/>
              </a:prstGeom>
              <a:noFill/>
              <a:extLst>
                <a:ext uri="{909E8E84-426E-40DD-AFC4-6F175D3DCCD1}">
                  <a14:hiddenFill xmlns:a14="http://schemas.microsoft.com/office/drawing/2010/main">
                    <a:solidFill>
                      <a:srgbClr val="FFFFFF"/>
                    </a:solidFill>
                  </a14:hiddenFill>
                </a:ext>
              </a:extLst>
            </p:spPr>
          </p:pic>
        </p:gr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1845667025"/>
              </p:ext>
            </p:extLst>
          </p:nvPr>
        </p:nvGraphicFramePr>
        <p:xfrm>
          <a:off x="1508234" y="4368800"/>
          <a:ext cx="6096000" cy="736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 5"/>
          <p:cNvGrpSpPr/>
          <p:nvPr/>
        </p:nvGrpSpPr>
        <p:grpSpPr>
          <a:xfrm>
            <a:off x="5014093" y="5562600"/>
            <a:ext cx="4510907" cy="1371600"/>
            <a:chOff x="5014093" y="5562600"/>
            <a:chExt cx="4510907" cy="1371600"/>
          </a:xfrm>
        </p:grpSpPr>
        <p:grpSp>
          <p:nvGrpSpPr>
            <p:cNvPr id="7" name="Group 14"/>
            <p:cNvGrpSpPr>
              <a:grpSpLocks/>
            </p:cNvGrpSpPr>
            <p:nvPr/>
          </p:nvGrpSpPr>
          <p:grpSpPr bwMode="auto">
            <a:xfrm>
              <a:off x="5014093" y="5562600"/>
              <a:ext cx="2072507" cy="1223719"/>
              <a:chOff x="1470" y="1504"/>
              <a:chExt cx="3855" cy="2277"/>
            </a:xfrm>
          </p:grpSpPr>
          <p:pic>
            <p:nvPicPr>
              <p:cNvPr id="11" name="Picture 1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90" y="1504"/>
                <a:ext cx="1860" cy="175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5"/>
              <p:cNvPicPr>
                <a:picLocks noChangeAspect="1" noChangeArrowheads="1"/>
              </p:cNvPicPr>
              <p:nvPr/>
            </p:nvPicPr>
            <p:blipFill>
              <a:blip r:embed="rId9" cstate="print">
                <a:extLst>
                  <a:ext uri="{28A0092B-C50C-407E-A947-70E740481C1C}">
                    <a14:useLocalDpi xmlns:a14="http://schemas.microsoft.com/office/drawing/2010/main" val="0"/>
                  </a:ext>
                </a:extLst>
              </a:blip>
              <a:srcRect l="17889" r="42813"/>
              <a:stretch>
                <a:fillRect/>
              </a:stretch>
            </p:blipFill>
            <p:spPr bwMode="auto">
              <a:xfrm>
                <a:off x="1470" y="3346"/>
                <a:ext cx="3855" cy="43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11"/>
            <p:cNvGrpSpPr>
              <a:grpSpLocks/>
            </p:cNvGrpSpPr>
            <p:nvPr/>
          </p:nvGrpSpPr>
          <p:grpSpPr bwMode="auto">
            <a:xfrm>
              <a:off x="6814993" y="5565768"/>
              <a:ext cx="2710007" cy="1368432"/>
              <a:chOff x="1725" y="4879"/>
              <a:chExt cx="5040" cy="2546"/>
            </a:xfrm>
          </p:grpSpPr>
          <p:sp>
            <p:nvSpPr>
              <p:cNvPr id="9" name="Text Box 13"/>
              <p:cNvSpPr txBox="1">
                <a:spLocks noChangeArrowheads="1"/>
              </p:cNvSpPr>
              <p:nvPr/>
            </p:nvSpPr>
            <p:spPr bwMode="auto">
              <a:xfrm>
                <a:off x="1725" y="6765"/>
                <a:ext cx="5040" cy="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KTH Engineering Sciences</a:t>
                </a:r>
                <a:endParaRPr kumimoji="0" lang="sv-SE"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 name="Picture 12" descr="kth_rgb"/>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300" y="4879"/>
                <a:ext cx="1935" cy="1935"/>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4" name="Title 3"/>
          <p:cNvSpPr>
            <a:spLocks noGrp="1"/>
          </p:cNvSpPr>
          <p:nvPr>
            <p:ph type="title"/>
          </p:nvPr>
        </p:nvSpPr>
        <p:spPr/>
        <p:txBody>
          <a:bodyPr/>
          <a:lstStyle/>
          <a:p>
            <a:r>
              <a:rPr lang="sv-SE" dirty="0" smtClean="0"/>
              <a:t>Cutting edge tool</a:t>
            </a:r>
            <a:endParaRPr lang="sv-SE" dirty="0"/>
          </a:p>
        </p:txBody>
      </p:sp>
      <p:sp>
        <p:nvSpPr>
          <p:cNvPr id="14" name="Content Placeholder 13"/>
          <p:cNvSpPr>
            <a:spLocks noGrp="1"/>
          </p:cNvSpPr>
          <p:nvPr>
            <p:ph idx="1"/>
          </p:nvPr>
        </p:nvSpPr>
        <p:spPr/>
        <p:txBody>
          <a:bodyPr/>
          <a:lstStyle/>
          <a:p>
            <a:pPr>
              <a:buFont typeface="Courier New" pitchFamily="49" charset="0"/>
              <a:buChar char="o"/>
            </a:pPr>
            <a:r>
              <a:rPr lang="sv-SE" dirty="0" smtClean="0"/>
              <a:t>Avseed för att bestämma radier på vändskär</a:t>
            </a:r>
          </a:p>
          <a:p>
            <a:pPr>
              <a:buFont typeface="Courier New" pitchFamily="49" charset="0"/>
              <a:buChar char="o"/>
            </a:pPr>
            <a:r>
              <a:rPr lang="sv-SE" dirty="0" smtClean="0"/>
              <a:t>Automatisk/manuellt bestämmning av radieområdet</a:t>
            </a:r>
          </a:p>
          <a:p>
            <a:pPr>
              <a:buFont typeface="Courier New" pitchFamily="49" charset="0"/>
              <a:buChar char="o"/>
            </a:pPr>
            <a:r>
              <a:rPr lang="sv-SE" dirty="0" smtClean="0"/>
              <a:t>Erhåller stdv, min/max radie och medelradie</a:t>
            </a:r>
          </a:p>
          <a:p>
            <a:pPr>
              <a:buFont typeface="Courier New" pitchFamily="49" charset="0"/>
              <a:buChar char="o"/>
            </a:pPr>
            <a:r>
              <a:rPr lang="sv-SE" dirty="0" smtClean="0"/>
              <a:t>Mätdatan skiljer sig åt mot skäreggsdata</a:t>
            </a:r>
          </a:p>
        </p:txBody>
      </p:sp>
      <p:pic>
        <p:nvPicPr>
          <p:cNvPr id="2050" name="Picture 2"/>
          <p:cNvPicPr>
            <a:picLocks noChangeAspect="1" noChangeArrowheads="1"/>
          </p:cNvPicPr>
          <p:nvPr/>
        </p:nvPicPr>
        <p:blipFill rotWithShape="1">
          <a:blip r:embed="rId11">
            <a:extLst>
              <a:ext uri="{28A0092B-C50C-407E-A947-70E740481C1C}">
                <a14:useLocalDpi xmlns:a14="http://schemas.microsoft.com/office/drawing/2010/main" val="0"/>
              </a:ext>
            </a:extLst>
          </a:blip>
          <a:srcRect t="51821" r="40639"/>
          <a:stretch/>
        </p:blipFill>
        <p:spPr bwMode="auto">
          <a:xfrm>
            <a:off x="6050346" y="838200"/>
            <a:ext cx="1965080" cy="936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9"/>
          <p:cNvPicPr>
            <a:picLocks noChangeAspect="1" noChangeArrowheads="1"/>
          </p:cNvPicPr>
          <p:nvPr/>
        </p:nvPicPr>
        <p:blipFill rotWithShape="1">
          <a:blip r:embed="rId12">
            <a:extLst>
              <a:ext uri="{28A0092B-C50C-407E-A947-70E740481C1C}">
                <a14:useLocalDpi xmlns:a14="http://schemas.microsoft.com/office/drawing/2010/main" val="0"/>
              </a:ext>
            </a:extLst>
          </a:blip>
          <a:srcRect l="57300" t="87203" r="6058" b="9750"/>
          <a:stretch/>
        </p:blipFill>
        <p:spPr bwMode="auto">
          <a:xfrm>
            <a:off x="457200" y="2667000"/>
            <a:ext cx="8056179" cy="52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3"/>
          <p:cNvPicPr>
            <a:picLocks noChangeAspect="1" noChangeArrowheads="1"/>
          </p:cNvPicPr>
          <p:nvPr/>
        </p:nvPicPr>
        <p:blipFill rotWithShape="1">
          <a:blip r:embed="rId13">
            <a:extLst>
              <a:ext uri="{28A0092B-C50C-407E-A947-70E740481C1C}">
                <a14:useLocalDpi xmlns:a14="http://schemas.microsoft.com/office/drawing/2010/main" val="0"/>
              </a:ext>
            </a:extLst>
          </a:blip>
          <a:srcRect l="5417" t="37858" r="8046" b="23861"/>
          <a:stretch/>
        </p:blipFill>
        <p:spPr>
          <a:xfrm>
            <a:off x="1213945" y="3429000"/>
            <a:ext cx="6684579" cy="835574"/>
          </a:xfrm>
          <a:prstGeom prst="rect">
            <a:avLst/>
          </a:prstGeom>
        </p:spPr>
      </p:pic>
    </p:spTree>
    <p:extLst>
      <p:ext uri="{BB962C8B-B14F-4D97-AF65-F5344CB8AC3E}">
        <p14:creationId xmlns:p14="http://schemas.microsoft.com/office/powerpoint/2010/main" val="9120601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5014093" y="5562600"/>
            <a:ext cx="4510907" cy="1371600"/>
            <a:chOff x="5014093" y="5562600"/>
            <a:chExt cx="4510907" cy="1371600"/>
          </a:xfrm>
        </p:grpSpPr>
        <p:grpSp>
          <p:nvGrpSpPr>
            <p:cNvPr id="7" name="Group 14"/>
            <p:cNvGrpSpPr>
              <a:grpSpLocks/>
            </p:cNvGrpSpPr>
            <p:nvPr/>
          </p:nvGrpSpPr>
          <p:grpSpPr bwMode="auto">
            <a:xfrm>
              <a:off x="5014093" y="5562600"/>
              <a:ext cx="2072507" cy="1223719"/>
              <a:chOff x="1470" y="1504"/>
              <a:chExt cx="3855" cy="2277"/>
            </a:xfrm>
          </p:grpSpPr>
          <p:pic>
            <p:nvPicPr>
              <p:cNvPr id="11"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90" y="1504"/>
                <a:ext cx="1860" cy="175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5"/>
              <p:cNvPicPr>
                <a:picLocks noChangeAspect="1" noChangeArrowheads="1"/>
              </p:cNvPicPr>
              <p:nvPr/>
            </p:nvPicPr>
            <p:blipFill>
              <a:blip r:embed="rId4" cstate="print">
                <a:extLst>
                  <a:ext uri="{28A0092B-C50C-407E-A947-70E740481C1C}">
                    <a14:useLocalDpi xmlns:a14="http://schemas.microsoft.com/office/drawing/2010/main" val="0"/>
                  </a:ext>
                </a:extLst>
              </a:blip>
              <a:srcRect l="17889" r="42813"/>
              <a:stretch>
                <a:fillRect/>
              </a:stretch>
            </p:blipFill>
            <p:spPr bwMode="auto">
              <a:xfrm>
                <a:off x="1470" y="3346"/>
                <a:ext cx="3855" cy="43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11"/>
            <p:cNvGrpSpPr>
              <a:grpSpLocks/>
            </p:cNvGrpSpPr>
            <p:nvPr/>
          </p:nvGrpSpPr>
          <p:grpSpPr bwMode="auto">
            <a:xfrm>
              <a:off x="6814993" y="5565768"/>
              <a:ext cx="2710007" cy="1368432"/>
              <a:chOff x="1725" y="4879"/>
              <a:chExt cx="5040" cy="2546"/>
            </a:xfrm>
          </p:grpSpPr>
          <p:sp>
            <p:nvSpPr>
              <p:cNvPr id="9" name="Text Box 13"/>
              <p:cNvSpPr txBox="1">
                <a:spLocks noChangeArrowheads="1"/>
              </p:cNvSpPr>
              <p:nvPr/>
            </p:nvSpPr>
            <p:spPr bwMode="auto">
              <a:xfrm>
                <a:off x="1725" y="6765"/>
                <a:ext cx="5040" cy="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KTH Engineering Sciences</a:t>
                </a:r>
                <a:endParaRPr kumimoji="0" lang="sv-SE"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 name="Picture 12" descr="kth_rgb"/>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00" y="4879"/>
                <a:ext cx="1935" cy="1935"/>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3" name="Title 2"/>
          <p:cNvSpPr>
            <a:spLocks noGrp="1"/>
          </p:cNvSpPr>
          <p:nvPr>
            <p:ph type="title"/>
          </p:nvPr>
        </p:nvSpPr>
        <p:spPr>
          <a:xfrm>
            <a:off x="822960" y="152400"/>
            <a:ext cx="7520940" cy="548640"/>
          </a:xfrm>
        </p:spPr>
        <p:txBody>
          <a:bodyPr/>
          <a:lstStyle/>
          <a:p>
            <a:r>
              <a:rPr lang="sv-SE" dirty="0"/>
              <a:t>Stelin - Algoritm</a:t>
            </a:r>
          </a:p>
        </p:txBody>
      </p:sp>
      <p:pic>
        <p:nvPicPr>
          <p:cNvPr id="13" name="Picture 12"/>
          <p:cNvPicPr/>
          <p:nvPr/>
        </p:nvPicPr>
        <p:blipFill>
          <a:blip r:embed="rId6">
            <a:extLst>
              <a:ext uri="{28A0092B-C50C-407E-A947-70E740481C1C}">
                <a14:useLocalDpi xmlns:a14="http://schemas.microsoft.com/office/drawing/2010/main" val="0"/>
              </a:ext>
            </a:extLst>
          </a:blip>
          <a:stretch>
            <a:fillRect/>
          </a:stretch>
        </p:blipFill>
        <p:spPr>
          <a:xfrm>
            <a:off x="1578035" y="3200400"/>
            <a:ext cx="5940425" cy="1154430"/>
          </a:xfrm>
          <a:prstGeom prst="rect">
            <a:avLst/>
          </a:prstGeom>
        </p:spPr>
      </p:pic>
      <p:sp>
        <p:nvSpPr>
          <p:cNvPr id="4" name="Rectangle 3"/>
          <p:cNvSpPr/>
          <p:nvPr/>
        </p:nvSpPr>
        <p:spPr>
          <a:xfrm>
            <a:off x="1434600" y="3124200"/>
            <a:ext cx="1080000" cy="72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15" name="Content Placeholder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48247" y="1371600"/>
            <a:ext cx="3600000" cy="1515619"/>
          </a:xfrm>
          <a:prstGeom prst="rect">
            <a:avLst/>
          </a:prstGeom>
        </p:spPr>
      </p:pic>
      <p:pic>
        <p:nvPicPr>
          <p:cNvPr id="16"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744835" y="1384530"/>
            <a:ext cx="3600000" cy="1515619"/>
          </a:xfrm>
          <a:prstGeom prst="rect">
            <a:avLst/>
          </a:prstGeom>
        </p:spPr>
      </p:pic>
      <p:pic>
        <p:nvPicPr>
          <p:cNvPr id="18" name="Picture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160489" y="838200"/>
            <a:ext cx="3297711" cy="1080000"/>
          </a:xfrm>
          <a:prstGeom prst="rect">
            <a:avLst/>
          </a:prstGeom>
        </p:spPr>
      </p:pic>
      <p:pic>
        <p:nvPicPr>
          <p:cNvPr id="19" name="Picture 1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105400" y="2133600"/>
            <a:ext cx="3326235" cy="1080000"/>
          </a:xfrm>
          <a:prstGeom prst="rect">
            <a:avLst/>
          </a:prstGeom>
        </p:spPr>
      </p:pic>
      <p:pic>
        <p:nvPicPr>
          <p:cNvPr id="21" name="Picture 2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05800" y="990600"/>
            <a:ext cx="7200000" cy="2059629"/>
          </a:xfrm>
          <a:prstGeom prst="rect">
            <a:avLst/>
          </a:prstGeom>
        </p:spPr>
      </p:pic>
      <p:pic>
        <p:nvPicPr>
          <p:cNvPr id="22" name="Picture 2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05800" y="990600"/>
            <a:ext cx="7200000" cy="2037410"/>
          </a:xfrm>
          <a:prstGeom prst="rect">
            <a:avLst/>
          </a:prstGeom>
        </p:spPr>
      </p:pic>
      <p:pic>
        <p:nvPicPr>
          <p:cNvPr id="23" name="Picture 2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05800" y="990600"/>
            <a:ext cx="7200000" cy="2005427"/>
          </a:xfrm>
          <a:prstGeom prst="rect">
            <a:avLst/>
          </a:prstGeom>
        </p:spPr>
      </p:pic>
      <p:pic>
        <p:nvPicPr>
          <p:cNvPr id="24" name="Picture 2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105800" y="990600"/>
            <a:ext cx="7200000" cy="2078469"/>
          </a:xfrm>
          <a:prstGeom prst="rect">
            <a:avLst/>
          </a:prstGeom>
        </p:spPr>
      </p:pic>
      <p:pic>
        <p:nvPicPr>
          <p:cNvPr id="26" name="Content Placeholder 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200400" y="930000"/>
            <a:ext cx="3026865" cy="2160000"/>
          </a:xfrm>
          <a:prstGeom prst="rect">
            <a:avLst/>
          </a:prstGeom>
        </p:spPr>
      </p:pic>
      <p:pic>
        <p:nvPicPr>
          <p:cNvPr id="27" name="Picture 2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212403" y="914400"/>
            <a:ext cx="3026866" cy="2160000"/>
          </a:xfrm>
          <a:prstGeom prst="rect">
            <a:avLst/>
          </a:prstGeom>
        </p:spPr>
      </p:pic>
      <p:pic>
        <p:nvPicPr>
          <p:cNvPr id="28" name="Content Placeholder 16"/>
          <p:cNvPicPr>
            <a:picLocks noChangeAspect="1"/>
          </p:cNvPicPr>
          <p:nvPr/>
        </p:nvPicPr>
        <p:blipFill rotWithShape="1">
          <a:blip r:embed="rId17">
            <a:extLst>
              <a:ext uri="{28A0092B-C50C-407E-A947-70E740481C1C}">
                <a14:useLocalDpi xmlns:a14="http://schemas.microsoft.com/office/drawing/2010/main" val="0"/>
              </a:ext>
            </a:extLst>
          </a:blip>
          <a:srcRect t="2287" b="5644"/>
          <a:stretch/>
        </p:blipFill>
        <p:spPr>
          <a:xfrm>
            <a:off x="1219199" y="604200"/>
            <a:ext cx="2265922" cy="2520000"/>
          </a:xfrm>
          <a:prstGeom prst="rect">
            <a:avLst/>
          </a:prstGeom>
        </p:spPr>
      </p:pic>
      <p:pic>
        <p:nvPicPr>
          <p:cNvPr id="29" name="Content Placeholder 18"/>
          <p:cNvPicPr>
            <a:picLocks noChangeAspect="1"/>
          </p:cNvPicPr>
          <p:nvPr/>
        </p:nvPicPr>
        <p:blipFill rotWithShape="1">
          <a:blip r:embed="rId18">
            <a:extLst>
              <a:ext uri="{28A0092B-C50C-407E-A947-70E740481C1C}">
                <a14:useLocalDpi xmlns:a14="http://schemas.microsoft.com/office/drawing/2010/main" val="0"/>
              </a:ext>
            </a:extLst>
          </a:blip>
          <a:srcRect l="7477" r="3012"/>
          <a:stretch/>
        </p:blipFill>
        <p:spPr>
          <a:xfrm>
            <a:off x="3886200" y="381000"/>
            <a:ext cx="4761511" cy="2700000"/>
          </a:xfrm>
          <a:prstGeom prst="rect">
            <a:avLst/>
          </a:prstGeom>
        </p:spPr>
      </p:pic>
      <p:graphicFrame>
        <p:nvGraphicFramePr>
          <p:cNvPr id="30" name="Diagram 29"/>
          <p:cNvGraphicFramePr/>
          <p:nvPr>
            <p:extLst>
              <p:ext uri="{D42A27DB-BD31-4B8C-83A1-F6EECF244321}">
                <p14:modId xmlns:p14="http://schemas.microsoft.com/office/powerpoint/2010/main" val="1665446684"/>
              </p:ext>
            </p:extLst>
          </p:nvPr>
        </p:nvGraphicFramePr>
        <p:xfrm>
          <a:off x="1524000" y="4343400"/>
          <a:ext cx="6096000" cy="736600"/>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spTree>
    <p:extLst>
      <p:ext uri="{BB962C8B-B14F-4D97-AF65-F5344CB8AC3E}">
        <p14:creationId xmlns:p14="http://schemas.microsoft.com/office/powerpoint/2010/main" val="29101463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3" presetClass="path" presetSubtype="0" accel="50000" decel="50000" fill="hold" grpId="1" nodeType="clickEffect">
                                  <p:stCondLst>
                                    <p:cond delay="0"/>
                                  </p:stCondLst>
                                  <p:childTnLst>
                                    <p:animMotion origin="layout" path="M -2.22222E-6 -1.85185E-6 L 0.10903 -1.85185E-6 " pathEditMode="relative" rAng="0" ptsTypes="AA">
                                      <p:cBhvr>
                                        <p:cTn id="11" dur="2000" fill="hold"/>
                                        <p:tgtEl>
                                          <p:spTgt spid="4"/>
                                        </p:tgtEl>
                                        <p:attrNameLst>
                                          <p:attrName>ppt_x</p:attrName>
                                          <p:attrName>ppt_y</p:attrName>
                                        </p:attrNameLst>
                                      </p:cBhvr>
                                      <p:rCtr x="5451" y="0"/>
                                    </p:animMotion>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63" presetClass="path" presetSubtype="0" accel="50000" decel="50000" fill="hold" grpId="2" nodeType="clickEffect">
                                  <p:stCondLst>
                                    <p:cond delay="0"/>
                                  </p:stCondLst>
                                  <p:childTnLst>
                                    <p:animMotion origin="layout" path="M 0.10903 -1.85185E-6 L 0.2257 -1.85185E-6 " pathEditMode="relative" rAng="0" ptsTypes="AA">
                                      <p:cBhvr>
                                        <p:cTn id="19" dur="2000" fill="hold"/>
                                        <p:tgtEl>
                                          <p:spTgt spid="4"/>
                                        </p:tgtEl>
                                        <p:attrNameLst>
                                          <p:attrName>ppt_x</p:attrName>
                                          <p:attrName>ppt_y</p:attrName>
                                        </p:attrNameLst>
                                      </p:cBhvr>
                                      <p:rCtr x="5833" y="0"/>
                                    </p:animMotion>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15"/>
                                        </p:tgtEl>
                                        <p:attrNameLst>
                                          <p:attrName>style.visibility</p:attrName>
                                        </p:attrNameLst>
                                      </p:cBhvr>
                                      <p:to>
                                        <p:strVal val="hidden"/>
                                      </p:to>
                                    </p:set>
                                  </p:childTnLst>
                                </p:cTn>
                              </p:par>
                              <p:par>
                                <p:cTn id="28" presetID="35" presetClass="path" presetSubtype="0" accel="50000" decel="50000" fill="hold" nodeType="withEffect">
                                  <p:stCondLst>
                                    <p:cond delay="0"/>
                                  </p:stCondLst>
                                  <p:childTnLst>
                                    <p:animMotion origin="layout" path="M 0 0 L -0.25 0 E" pathEditMode="relative" ptsTypes="">
                                      <p:cBhvr>
                                        <p:cTn id="29" dur="2000" fill="hold"/>
                                        <p:tgtEl>
                                          <p:spTgt spid="16"/>
                                        </p:tgtEl>
                                        <p:attrNameLst>
                                          <p:attrName>ppt_x</p:attrName>
                                          <p:attrName>ppt_y</p:attrName>
                                        </p:attrNameLst>
                                      </p:cBhvr>
                                    </p:animMotion>
                                  </p:childTnLst>
                                </p:cTn>
                              </p:par>
                            </p:childTnLst>
                          </p:cTn>
                        </p:par>
                        <p:par>
                          <p:cTn id="30" fill="hold">
                            <p:stCondLst>
                              <p:cond delay="2000"/>
                            </p:stCondLst>
                            <p:childTnLst>
                              <p:par>
                                <p:cTn id="31" presetID="1"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16"/>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18"/>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19"/>
                                        </p:tgtEl>
                                        <p:attrNameLst>
                                          <p:attrName>style.visibility</p:attrName>
                                        </p:attrNameLst>
                                      </p:cBhvr>
                                      <p:to>
                                        <p:strVal val="hidden"/>
                                      </p:to>
                                    </p:set>
                                  </p:childTnLst>
                                </p:cTn>
                              </p:par>
                              <p:par>
                                <p:cTn id="45" presetID="10" presetClass="entr" presetSubtype="0"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nodeType="clickEffect">
                                  <p:stCondLst>
                                    <p:cond delay="0"/>
                                  </p:stCondLst>
                                  <p:childTnLst>
                                    <p:set>
                                      <p:cBhvr>
                                        <p:cTn id="66" dur="1" fill="hold">
                                          <p:stCondLst>
                                            <p:cond delay="0"/>
                                          </p:stCondLst>
                                        </p:cTn>
                                        <p:tgtEl>
                                          <p:spTgt spid="21"/>
                                        </p:tgtEl>
                                        <p:attrNameLst>
                                          <p:attrName>style.visibility</p:attrName>
                                        </p:attrNameLst>
                                      </p:cBhvr>
                                      <p:to>
                                        <p:strVal val="hidden"/>
                                      </p:to>
                                    </p:set>
                                  </p:childTnLst>
                                </p:cTn>
                              </p:par>
                              <p:par>
                                <p:cTn id="67" presetID="1" presetClass="exit" presetSubtype="0" fill="hold" nodeType="withEffect">
                                  <p:stCondLst>
                                    <p:cond delay="0"/>
                                  </p:stCondLst>
                                  <p:childTnLst>
                                    <p:set>
                                      <p:cBhvr>
                                        <p:cTn id="68" dur="1" fill="hold">
                                          <p:stCondLst>
                                            <p:cond delay="0"/>
                                          </p:stCondLst>
                                        </p:cTn>
                                        <p:tgtEl>
                                          <p:spTgt spid="22"/>
                                        </p:tgtEl>
                                        <p:attrNameLst>
                                          <p:attrName>style.visibility</p:attrName>
                                        </p:attrNameLst>
                                      </p:cBhvr>
                                      <p:to>
                                        <p:strVal val="hidden"/>
                                      </p:to>
                                    </p:set>
                                  </p:childTnLst>
                                </p:cTn>
                              </p:par>
                              <p:par>
                                <p:cTn id="69" presetID="1" presetClass="exit" presetSubtype="0" fill="hold" nodeType="withEffect">
                                  <p:stCondLst>
                                    <p:cond delay="0"/>
                                  </p:stCondLst>
                                  <p:childTnLst>
                                    <p:set>
                                      <p:cBhvr>
                                        <p:cTn id="70" dur="1" fill="hold">
                                          <p:stCondLst>
                                            <p:cond delay="0"/>
                                          </p:stCondLst>
                                        </p:cTn>
                                        <p:tgtEl>
                                          <p:spTgt spid="23"/>
                                        </p:tgtEl>
                                        <p:attrNameLst>
                                          <p:attrName>style.visibility</p:attrName>
                                        </p:attrNameLst>
                                      </p:cBhvr>
                                      <p:to>
                                        <p:strVal val="hidden"/>
                                      </p:to>
                                    </p:set>
                                  </p:childTnLst>
                                </p:cTn>
                              </p:par>
                              <p:par>
                                <p:cTn id="71" presetID="1" presetClass="exit" presetSubtype="0" fill="hold" nodeType="withEffect">
                                  <p:stCondLst>
                                    <p:cond delay="0"/>
                                  </p:stCondLst>
                                  <p:childTnLst>
                                    <p:set>
                                      <p:cBhvr>
                                        <p:cTn id="72" dur="1" fill="hold">
                                          <p:stCondLst>
                                            <p:cond delay="0"/>
                                          </p:stCondLst>
                                        </p:cTn>
                                        <p:tgtEl>
                                          <p:spTgt spid="24"/>
                                        </p:tgtEl>
                                        <p:attrNameLst>
                                          <p:attrName>style.visibility</p:attrName>
                                        </p:attrNameLst>
                                      </p:cBhvr>
                                      <p:to>
                                        <p:strVal val="hidden"/>
                                      </p:to>
                                    </p:set>
                                  </p:childTnLst>
                                </p:cTn>
                              </p:par>
                              <p:par>
                                <p:cTn id="73" presetID="63" presetClass="path" presetSubtype="0" accel="50000" decel="50000" fill="hold" grpId="3" nodeType="withEffect">
                                  <p:stCondLst>
                                    <p:cond delay="0"/>
                                  </p:stCondLst>
                                  <p:childTnLst>
                                    <p:animMotion origin="layout" path="M 0.2257 3.27163E-6 L 0.33403 3.27163E-6 " pathEditMode="relative" rAng="0" ptsTypes="AA">
                                      <p:cBhvr>
                                        <p:cTn id="74" dur="2000" fill="hold"/>
                                        <p:tgtEl>
                                          <p:spTgt spid="4"/>
                                        </p:tgtEl>
                                        <p:attrNameLst>
                                          <p:attrName>ppt_x</p:attrName>
                                          <p:attrName>ppt_y</p:attrName>
                                        </p:attrNameLst>
                                      </p:cBhvr>
                                      <p:rCtr x="5417" y="0"/>
                                    </p:animMotion>
                                  </p:childTnLst>
                                </p:cTn>
                              </p:par>
                            </p:childTnLst>
                          </p:cTn>
                        </p:par>
                        <p:par>
                          <p:cTn id="75" fill="hold">
                            <p:stCondLst>
                              <p:cond delay="2000"/>
                            </p:stCondLst>
                            <p:childTnLst>
                              <p:par>
                                <p:cTn id="76" presetID="1" presetClass="entr" presetSubtype="0"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500"/>
                                        <p:tgtEl>
                                          <p:spTgt spid="27"/>
                                        </p:tgtEl>
                                      </p:cBhvr>
                                    </p:animEffect>
                                  </p:childTnLst>
                                </p:cTn>
                              </p:par>
                            </p:childTnLst>
                          </p:cTn>
                        </p:par>
                      </p:childTnLst>
                    </p:cTn>
                  </p:par>
                  <p:par>
                    <p:cTn id="83" fill="hold">
                      <p:stCondLst>
                        <p:cond delay="indefinite"/>
                      </p:stCondLst>
                      <p:childTnLst>
                        <p:par>
                          <p:cTn id="84" fill="hold">
                            <p:stCondLst>
                              <p:cond delay="0"/>
                            </p:stCondLst>
                            <p:childTnLst>
                              <p:par>
                                <p:cTn id="85" presetID="63" presetClass="path" presetSubtype="0" accel="50000" decel="50000" fill="hold" grpId="4" nodeType="clickEffect">
                                  <p:stCondLst>
                                    <p:cond delay="0"/>
                                  </p:stCondLst>
                                  <p:childTnLst>
                                    <p:animMotion origin="layout" path="M 0.33403 3.27163E-6 L 0.4507 3.27163E-6 " pathEditMode="relative" rAng="0" ptsTypes="AA">
                                      <p:cBhvr>
                                        <p:cTn id="86" dur="2000" fill="hold"/>
                                        <p:tgtEl>
                                          <p:spTgt spid="4"/>
                                        </p:tgtEl>
                                        <p:attrNameLst>
                                          <p:attrName>ppt_x</p:attrName>
                                          <p:attrName>ppt_y</p:attrName>
                                        </p:attrNameLst>
                                      </p:cBhvr>
                                      <p:rCtr x="5833" y="0"/>
                                    </p:animMotion>
                                  </p:childTnLst>
                                </p:cTn>
                              </p:par>
                            </p:childTnLst>
                          </p:cTn>
                        </p:par>
                        <p:par>
                          <p:cTn id="87" fill="hold">
                            <p:stCondLst>
                              <p:cond delay="2000"/>
                            </p:stCondLst>
                            <p:childTnLst>
                              <p:par>
                                <p:cTn id="88" presetID="42" presetClass="path" presetSubtype="0" accel="50000" decel="50000" fill="hold" grpId="5" nodeType="afterEffect">
                                  <p:stCondLst>
                                    <p:cond delay="0"/>
                                  </p:stCondLst>
                                  <p:childTnLst>
                                    <p:animMotion origin="layout" path="M 0.4507 3.27163E-6 L 0.4507 0.09185 " pathEditMode="relative" rAng="0" ptsTypes="AA">
                                      <p:cBhvr>
                                        <p:cTn id="89" dur="2000" fill="hold"/>
                                        <p:tgtEl>
                                          <p:spTgt spid="4"/>
                                        </p:tgtEl>
                                        <p:attrNameLst>
                                          <p:attrName>ppt_x</p:attrName>
                                          <p:attrName>ppt_y</p:attrName>
                                        </p:attrNameLst>
                                      </p:cBhvr>
                                      <p:rCtr x="0" y="4581"/>
                                    </p:animMotion>
                                  </p:childTnLst>
                                </p:cTn>
                              </p:par>
                            </p:childTnLst>
                          </p:cTn>
                        </p:par>
                        <p:par>
                          <p:cTn id="90" fill="hold">
                            <p:stCondLst>
                              <p:cond delay="4000"/>
                            </p:stCondLst>
                            <p:childTnLst>
                              <p:par>
                                <p:cTn id="91" presetID="35" presetClass="path" presetSubtype="0" accel="50000" decel="50000" fill="hold" grpId="6" nodeType="afterEffect">
                                  <p:stCondLst>
                                    <p:cond delay="0"/>
                                  </p:stCondLst>
                                  <p:childTnLst>
                                    <p:animMotion origin="layout" path="M 0.4507 0.09185 L 0.16736 0.09185 " pathEditMode="relative" rAng="0" ptsTypes="AA">
                                      <p:cBhvr>
                                        <p:cTn id="92" dur="2000" fill="hold"/>
                                        <p:tgtEl>
                                          <p:spTgt spid="4"/>
                                        </p:tgtEl>
                                        <p:attrNameLst>
                                          <p:attrName>ppt_x</p:attrName>
                                          <p:attrName>ppt_y</p:attrName>
                                        </p:attrNameLst>
                                      </p:cBhvr>
                                      <p:rCtr x="-14167" y="0"/>
                                    </p:animMotion>
                                  </p:childTnLst>
                                </p:cTn>
                              </p:par>
                            </p:childTnLst>
                          </p:cTn>
                        </p:par>
                        <p:par>
                          <p:cTn id="93" fill="hold">
                            <p:stCondLst>
                              <p:cond delay="6000"/>
                            </p:stCondLst>
                            <p:childTnLst>
                              <p:par>
                                <p:cTn id="94" presetID="64" presetClass="path" presetSubtype="0" accel="50000" decel="50000" fill="hold" grpId="7" nodeType="afterEffect">
                                  <p:stCondLst>
                                    <p:cond delay="0"/>
                                  </p:stCondLst>
                                  <p:childTnLst>
                                    <p:animMotion origin="layout" path="M 0.16736 0.09185 L 0.16736 0.003 " pathEditMode="relative" rAng="0" ptsTypes="AA">
                                      <p:cBhvr>
                                        <p:cTn id="95" dur="2000" fill="hold"/>
                                        <p:tgtEl>
                                          <p:spTgt spid="4"/>
                                        </p:tgtEl>
                                        <p:attrNameLst>
                                          <p:attrName>ppt_x</p:attrName>
                                          <p:attrName>ppt_y</p:attrName>
                                        </p:attrNameLst>
                                      </p:cBhvr>
                                      <p:rCtr x="0" y="-4442"/>
                                    </p:animMotion>
                                  </p:childTnLst>
                                </p:cTn>
                              </p:par>
                            </p:childTnLst>
                          </p:cTn>
                        </p:par>
                        <p:par>
                          <p:cTn id="96" fill="hold">
                            <p:stCondLst>
                              <p:cond delay="8000"/>
                            </p:stCondLst>
                            <p:childTnLst>
                              <p:par>
                                <p:cTn id="97" presetID="63" presetClass="path" presetSubtype="0" accel="50000" decel="50000" fill="hold" grpId="8" nodeType="afterEffect">
                                  <p:stCondLst>
                                    <p:cond delay="0"/>
                                  </p:stCondLst>
                                  <p:childTnLst>
                                    <p:animMotion origin="layout" path="M 0.16736 0.003 L 0.56736 0.003 " pathEditMode="relative" rAng="0" ptsTypes="AA">
                                      <p:cBhvr>
                                        <p:cTn id="98" dur="2000" fill="hold"/>
                                        <p:tgtEl>
                                          <p:spTgt spid="4"/>
                                        </p:tgtEl>
                                        <p:attrNameLst>
                                          <p:attrName>ppt_x</p:attrName>
                                          <p:attrName>ppt_y</p:attrName>
                                        </p:attrNameLst>
                                      </p:cBhvr>
                                      <p:rCtr x="20000" y="0"/>
                                    </p:animMotion>
                                  </p:childTnLst>
                                </p:cTn>
                              </p:par>
                            </p:childTnLst>
                          </p:cTn>
                        </p:par>
                        <p:par>
                          <p:cTn id="99" fill="hold">
                            <p:stCondLst>
                              <p:cond delay="10000"/>
                            </p:stCondLst>
                            <p:childTnLst>
                              <p:par>
                                <p:cTn id="100" presetID="1" presetClass="exit" presetSubtype="0" fill="hold" nodeType="afterEffect">
                                  <p:stCondLst>
                                    <p:cond delay="0"/>
                                  </p:stCondLst>
                                  <p:childTnLst>
                                    <p:set>
                                      <p:cBhvr>
                                        <p:cTn id="101" dur="1" fill="hold">
                                          <p:stCondLst>
                                            <p:cond delay="0"/>
                                          </p:stCondLst>
                                        </p:cTn>
                                        <p:tgtEl>
                                          <p:spTgt spid="26"/>
                                        </p:tgtEl>
                                        <p:attrNameLst>
                                          <p:attrName>style.visibility</p:attrName>
                                        </p:attrNameLst>
                                      </p:cBhvr>
                                      <p:to>
                                        <p:strVal val="hidden"/>
                                      </p:to>
                                    </p:set>
                                  </p:childTnLst>
                                </p:cTn>
                              </p:par>
                              <p:par>
                                <p:cTn id="102" presetID="1" presetClass="exit" presetSubtype="0" fill="hold" nodeType="withEffect">
                                  <p:stCondLst>
                                    <p:cond delay="0"/>
                                  </p:stCondLst>
                                  <p:childTnLst>
                                    <p:set>
                                      <p:cBhvr>
                                        <p:cTn id="103" dur="1" fill="hold">
                                          <p:stCondLst>
                                            <p:cond delay="0"/>
                                          </p:stCondLst>
                                        </p:cTn>
                                        <p:tgtEl>
                                          <p:spTgt spid="27"/>
                                        </p:tgtEl>
                                        <p:attrNameLst>
                                          <p:attrName>style.visibility</p:attrName>
                                        </p:attrNameLst>
                                      </p:cBhvr>
                                      <p:to>
                                        <p:strVal val="hidden"/>
                                      </p:to>
                                    </p:set>
                                  </p:childTnLst>
                                </p:cTn>
                              </p:par>
                            </p:childTnLst>
                          </p:cTn>
                        </p:par>
                        <p:par>
                          <p:cTn id="104" fill="hold">
                            <p:stCondLst>
                              <p:cond delay="10000"/>
                            </p:stCondLst>
                            <p:childTnLst>
                              <p:par>
                                <p:cTn id="105" presetID="10" presetClass="entr" presetSubtype="0" fill="hold" nodeType="afterEffect">
                                  <p:stCondLst>
                                    <p:cond delay="0"/>
                                  </p:stCondLst>
                                  <p:childTnLst>
                                    <p:set>
                                      <p:cBhvr>
                                        <p:cTn id="106" dur="1" fill="hold">
                                          <p:stCondLst>
                                            <p:cond delay="0"/>
                                          </p:stCondLst>
                                        </p:cTn>
                                        <p:tgtEl>
                                          <p:spTgt spid="28"/>
                                        </p:tgtEl>
                                        <p:attrNameLst>
                                          <p:attrName>style.visibility</p:attrName>
                                        </p:attrNameLst>
                                      </p:cBhvr>
                                      <p:to>
                                        <p:strVal val="visible"/>
                                      </p:to>
                                    </p:set>
                                    <p:animEffect transition="in" filter="fade">
                                      <p:cBhvr>
                                        <p:cTn id="107" dur="500"/>
                                        <p:tgtEl>
                                          <p:spTgt spid="28"/>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fade">
                                      <p:cBhvr>
                                        <p:cTn id="1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4" grpId="5" animBg="1"/>
      <p:bldP spid="4" grpId="6" animBg="1"/>
      <p:bldP spid="4" grpId="7" animBg="1"/>
      <p:bldP spid="4" grpId="8"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1432456855"/>
              </p:ext>
            </p:extLst>
          </p:nvPr>
        </p:nvGraphicFramePr>
        <p:xfrm>
          <a:off x="1524000" y="4343400"/>
          <a:ext cx="6096000" cy="736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 5"/>
          <p:cNvGrpSpPr/>
          <p:nvPr/>
        </p:nvGrpSpPr>
        <p:grpSpPr>
          <a:xfrm>
            <a:off x="5014093" y="5562600"/>
            <a:ext cx="4510907" cy="1371600"/>
            <a:chOff x="5014093" y="5562600"/>
            <a:chExt cx="4510907" cy="1371600"/>
          </a:xfrm>
        </p:grpSpPr>
        <p:grpSp>
          <p:nvGrpSpPr>
            <p:cNvPr id="7" name="Group 14"/>
            <p:cNvGrpSpPr>
              <a:grpSpLocks/>
            </p:cNvGrpSpPr>
            <p:nvPr/>
          </p:nvGrpSpPr>
          <p:grpSpPr bwMode="auto">
            <a:xfrm>
              <a:off x="5014093" y="5562600"/>
              <a:ext cx="2072507" cy="1223719"/>
              <a:chOff x="1470" y="1504"/>
              <a:chExt cx="3855" cy="2277"/>
            </a:xfrm>
          </p:grpSpPr>
          <p:pic>
            <p:nvPicPr>
              <p:cNvPr id="11" name="Picture 1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90" y="1504"/>
                <a:ext cx="1860" cy="175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5"/>
              <p:cNvPicPr>
                <a:picLocks noChangeAspect="1" noChangeArrowheads="1"/>
              </p:cNvPicPr>
              <p:nvPr/>
            </p:nvPicPr>
            <p:blipFill>
              <a:blip r:embed="rId9" cstate="print">
                <a:extLst>
                  <a:ext uri="{28A0092B-C50C-407E-A947-70E740481C1C}">
                    <a14:useLocalDpi xmlns:a14="http://schemas.microsoft.com/office/drawing/2010/main" val="0"/>
                  </a:ext>
                </a:extLst>
              </a:blip>
              <a:srcRect l="17889" r="42813"/>
              <a:stretch>
                <a:fillRect/>
              </a:stretch>
            </p:blipFill>
            <p:spPr bwMode="auto">
              <a:xfrm>
                <a:off x="1470" y="3346"/>
                <a:ext cx="3855" cy="43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11"/>
            <p:cNvGrpSpPr>
              <a:grpSpLocks/>
            </p:cNvGrpSpPr>
            <p:nvPr/>
          </p:nvGrpSpPr>
          <p:grpSpPr bwMode="auto">
            <a:xfrm>
              <a:off x="6814993" y="5565768"/>
              <a:ext cx="2710007" cy="1368432"/>
              <a:chOff x="1725" y="4879"/>
              <a:chExt cx="5040" cy="2546"/>
            </a:xfrm>
          </p:grpSpPr>
          <p:sp>
            <p:nvSpPr>
              <p:cNvPr id="9" name="Text Box 13"/>
              <p:cNvSpPr txBox="1">
                <a:spLocks noChangeArrowheads="1"/>
              </p:cNvSpPr>
              <p:nvPr/>
            </p:nvSpPr>
            <p:spPr bwMode="auto">
              <a:xfrm>
                <a:off x="1725" y="6765"/>
                <a:ext cx="5040" cy="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KTH Engineering Sciences</a:t>
                </a:r>
                <a:endParaRPr kumimoji="0" lang="sv-SE"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 name="Picture 12" descr="kth_rgb"/>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300" y="4879"/>
                <a:ext cx="1935" cy="1935"/>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3" name="Title 12"/>
          <p:cNvSpPr>
            <a:spLocks noGrp="1"/>
          </p:cNvSpPr>
          <p:nvPr>
            <p:ph type="title"/>
          </p:nvPr>
        </p:nvSpPr>
        <p:spPr/>
        <p:txBody>
          <a:bodyPr/>
          <a:lstStyle/>
          <a:p>
            <a:r>
              <a:rPr lang="sv-SE" dirty="0" smtClean="0"/>
              <a:t>Likare och svetsprofiler</a:t>
            </a:r>
            <a:endParaRPr lang="sv-SE" dirty="0"/>
          </a:p>
        </p:txBody>
      </p:sp>
      <p:graphicFrame>
        <p:nvGraphicFramePr>
          <p:cNvPr id="2" name="Table 1"/>
          <p:cNvGraphicFramePr>
            <a:graphicFrameLocks noGrp="1"/>
          </p:cNvGraphicFramePr>
          <p:nvPr>
            <p:extLst>
              <p:ext uri="{D42A27DB-BD31-4B8C-83A1-F6EECF244321}">
                <p14:modId xmlns:p14="http://schemas.microsoft.com/office/powerpoint/2010/main" val="2615993629"/>
              </p:ext>
            </p:extLst>
          </p:nvPr>
        </p:nvGraphicFramePr>
        <p:xfrm>
          <a:off x="685800" y="1066800"/>
          <a:ext cx="7867353" cy="2880000"/>
        </p:xfrm>
        <a:graphic>
          <a:graphicData uri="http://schemas.openxmlformats.org/drawingml/2006/table">
            <a:tbl>
              <a:tblPr firstRow="1" firstCol="1" bandRow="1">
                <a:tableStyleId>{0505E3EF-67EA-436B-97B2-0124C06EBD24}</a:tableStyleId>
              </a:tblPr>
              <a:tblGrid>
                <a:gridCol w="2265666"/>
                <a:gridCol w="790477"/>
                <a:gridCol w="790477"/>
                <a:gridCol w="760001"/>
                <a:gridCol w="862857"/>
                <a:gridCol w="718095"/>
                <a:gridCol w="889303"/>
                <a:gridCol w="790477"/>
              </a:tblGrid>
              <a:tr h="240000">
                <a:tc rowSpan="3">
                  <a:txBody>
                    <a:bodyPr/>
                    <a:lstStyle/>
                    <a:p>
                      <a:pPr algn="ctr">
                        <a:spcAft>
                          <a:spcPts val="0"/>
                        </a:spcAft>
                      </a:pPr>
                      <a:r>
                        <a:rPr lang="en-US" sz="1000" dirty="0">
                          <a:effectLst/>
                        </a:rPr>
                        <a:t>Measuring value </a:t>
                      </a:r>
                      <a:r>
                        <a:rPr lang="sv-SE" sz="1000" dirty="0">
                          <a:effectLst/>
                        </a:rPr>
                        <a:t>for 25 mm</a:t>
                      </a:r>
                      <a:endParaRPr lang="sv-SE" sz="1400" dirty="0">
                        <a:effectLst/>
                        <a:latin typeface="Times New Roman"/>
                        <a:ea typeface="Times New Roman"/>
                      </a:endParaRPr>
                    </a:p>
                  </a:txBody>
                  <a:tcPr marL="53333" marR="53333" marT="0" marB="0" anchor="ctr"/>
                </a:tc>
                <a:tc gridSpan="7">
                  <a:txBody>
                    <a:bodyPr/>
                    <a:lstStyle/>
                    <a:p>
                      <a:pPr algn="ctr">
                        <a:spcAft>
                          <a:spcPts val="0"/>
                        </a:spcAft>
                      </a:pPr>
                      <a:r>
                        <a:rPr lang="sv-SE" sz="1000">
                          <a:effectLst/>
                        </a:rPr>
                        <a:t>MikroCAD 26x20</a:t>
                      </a:r>
                      <a:endParaRPr lang="sv-SE" sz="1400">
                        <a:effectLst/>
                        <a:latin typeface="Times New Roman"/>
                        <a:ea typeface="Times New Roman"/>
                      </a:endParaRPr>
                    </a:p>
                  </a:txBody>
                  <a:tcPr marL="53333" marR="53333"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r>
              <a:tr h="240000">
                <a:tc vMerge="1">
                  <a:txBody>
                    <a:bodyPr/>
                    <a:lstStyle/>
                    <a:p>
                      <a:endParaRPr lang="sv-SE"/>
                    </a:p>
                  </a:txBody>
                  <a:tcPr/>
                </a:tc>
                <a:tc gridSpan="4">
                  <a:txBody>
                    <a:bodyPr/>
                    <a:lstStyle/>
                    <a:p>
                      <a:pPr algn="ctr">
                        <a:spcAft>
                          <a:spcPts val="0"/>
                        </a:spcAft>
                      </a:pPr>
                      <a:r>
                        <a:rPr lang="en-US" sz="1000" dirty="0">
                          <a:effectLst/>
                        </a:rPr>
                        <a:t>Reference block</a:t>
                      </a:r>
                      <a:endParaRPr lang="sv-SE" sz="1400" dirty="0">
                        <a:effectLst/>
                        <a:latin typeface="Times New Roman"/>
                        <a:ea typeface="Times New Roman"/>
                      </a:endParaRPr>
                    </a:p>
                  </a:txBody>
                  <a:tcPr marL="53333" marR="53333"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gridSpan="3">
                  <a:txBody>
                    <a:bodyPr/>
                    <a:lstStyle/>
                    <a:p>
                      <a:pPr algn="ctr">
                        <a:spcAft>
                          <a:spcPts val="0"/>
                        </a:spcAft>
                      </a:pPr>
                      <a:r>
                        <a:rPr lang="en-US" sz="1000" dirty="0">
                          <a:effectLst/>
                        </a:rPr>
                        <a:t>Welded Structures</a:t>
                      </a:r>
                      <a:endParaRPr lang="sv-SE" sz="1400" dirty="0">
                        <a:effectLst/>
                        <a:latin typeface="Times New Roman"/>
                        <a:ea typeface="Times New Roman"/>
                      </a:endParaRPr>
                    </a:p>
                  </a:txBody>
                  <a:tcPr marL="53333" marR="53333" marT="0" marB="0" anchor="ctr"/>
                </a:tc>
                <a:tc hMerge="1">
                  <a:txBody>
                    <a:bodyPr/>
                    <a:lstStyle/>
                    <a:p>
                      <a:endParaRPr lang="sv-SE"/>
                    </a:p>
                  </a:txBody>
                  <a:tcPr/>
                </a:tc>
                <a:tc hMerge="1">
                  <a:txBody>
                    <a:bodyPr/>
                    <a:lstStyle/>
                    <a:p>
                      <a:endParaRPr lang="sv-SE"/>
                    </a:p>
                  </a:txBody>
                  <a:tcPr/>
                </a:tc>
              </a:tr>
              <a:tr h="240000">
                <a:tc vMerge="1">
                  <a:txBody>
                    <a:bodyPr/>
                    <a:lstStyle/>
                    <a:p>
                      <a:endParaRPr lang="sv-SE"/>
                    </a:p>
                  </a:txBody>
                  <a:tcPr/>
                </a:tc>
                <a:tc>
                  <a:txBody>
                    <a:bodyPr/>
                    <a:lstStyle/>
                    <a:p>
                      <a:pPr algn="ctr">
                        <a:spcAft>
                          <a:spcPts val="0"/>
                        </a:spcAft>
                      </a:pPr>
                      <a:r>
                        <a:rPr lang="en-US" sz="1000" dirty="0">
                          <a:effectLst/>
                        </a:rPr>
                        <a:t>0</a:t>
                      </a:r>
                      <a:endParaRPr lang="sv-SE" sz="1400" dirty="0">
                        <a:effectLst/>
                        <a:latin typeface="Times New Roman"/>
                        <a:ea typeface="Times New Roman"/>
                      </a:endParaRPr>
                    </a:p>
                  </a:txBody>
                  <a:tcPr marL="53333" marR="53333" marT="0" marB="0" anchor="ctr"/>
                </a:tc>
                <a:tc>
                  <a:txBody>
                    <a:bodyPr/>
                    <a:lstStyle/>
                    <a:p>
                      <a:pPr algn="ctr">
                        <a:spcAft>
                          <a:spcPts val="0"/>
                        </a:spcAft>
                      </a:pPr>
                      <a:r>
                        <a:rPr lang="en-US" sz="1000">
                          <a:effectLst/>
                        </a:rPr>
                        <a:t>0,25</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1</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dirty="0">
                          <a:effectLst/>
                        </a:rPr>
                        <a:t>4</a:t>
                      </a:r>
                      <a:endParaRPr lang="sv-SE" sz="1400" dirty="0">
                        <a:effectLst/>
                        <a:latin typeface="Times New Roman"/>
                        <a:ea typeface="Times New Roman"/>
                      </a:endParaRPr>
                    </a:p>
                  </a:txBody>
                  <a:tcPr marL="53333" marR="53333" marT="0" marB="0" anchor="ctr"/>
                </a:tc>
                <a:tc>
                  <a:txBody>
                    <a:bodyPr/>
                    <a:lstStyle/>
                    <a:p>
                      <a:pPr algn="ctr">
                        <a:spcAft>
                          <a:spcPts val="0"/>
                        </a:spcAft>
                      </a:pPr>
                      <a:r>
                        <a:rPr lang="en-US" sz="1000">
                          <a:effectLst/>
                        </a:rPr>
                        <a:t>As welded</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Shoot peened</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TIG-dressed</a:t>
                      </a:r>
                      <a:endParaRPr lang="sv-SE" sz="1400">
                        <a:effectLst/>
                        <a:latin typeface="Times New Roman"/>
                        <a:ea typeface="Times New Roman"/>
                      </a:endParaRPr>
                    </a:p>
                  </a:txBody>
                  <a:tcPr marL="53333" marR="53333" marT="0" marB="0" anchor="ctr"/>
                </a:tc>
              </a:tr>
              <a:tr h="240000">
                <a:tc>
                  <a:txBody>
                    <a:bodyPr/>
                    <a:lstStyle/>
                    <a:p>
                      <a:pPr algn="ctr">
                        <a:spcAft>
                          <a:spcPts val="0"/>
                        </a:spcAft>
                      </a:pPr>
                      <a:r>
                        <a:rPr lang="en-US" sz="1000">
                          <a:effectLst/>
                        </a:rPr>
                        <a:t>Mean radius / Standard deviation [mm]</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0,53/0,046</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dirty="0">
                          <a:effectLst/>
                        </a:rPr>
                        <a:t>0,55/0,041 </a:t>
                      </a:r>
                      <a:endParaRPr lang="sv-SE" sz="1400" dirty="0">
                        <a:effectLst/>
                        <a:latin typeface="Times New Roman"/>
                        <a:ea typeface="Times New Roman"/>
                      </a:endParaRPr>
                    </a:p>
                  </a:txBody>
                  <a:tcPr marL="53333" marR="53333" marT="0" marB="0" anchor="ctr"/>
                </a:tc>
                <a:tc>
                  <a:txBody>
                    <a:bodyPr/>
                    <a:lstStyle/>
                    <a:p>
                      <a:pPr algn="ctr">
                        <a:spcAft>
                          <a:spcPts val="0"/>
                        </a:spcAft>
                      </a:pPr>
                      <a:r>
                        <a:rPr lang="en-US" sz="1000">
                          <a:effectLst/>
                        </a:rPr>
                        <a:t>1,08/0,042</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3,92/0,031 </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1,64/ 0,45</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1,54/0,39</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3,49/0,25</a:t>
                      </a:r>
                      <a:endParaRPr lang="sv-SE" sz="1400">
                        <a:effectLst/>
                        <a:latin typeface="Times New Roman"/>
                        <a:ea typeface="Times New Roman"/>
                      </a:endParaRPr>
                    </a:p>
                  </a:txBody>
                  <a:tcPr marL="53333" marR="53333" marT="0" marB="0" anchor="ctr"/>
                </a:tc>
              </a:tr>
              <a:tr h="240000">
                <a:tc>
                  <a:txBody>
                    <a:bodyPr/>
                    <a:lstStyle/>
                    <a:p>
                      <a:pPr algn="ctr">
                        <a:spcAft>
                          <a:spcPts val="0"/>
                        </a:spcAft>
                      </a:pPr>
                      <a:r>
                        <a:rPr lang="en-US" sz="1000">
                          <a:effectLst/>
                        </a:rPr>
                        <a:t>Maximum radius [mm]</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0,82</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dirty="0">
                          <a:effectLst/>
                        </a:rPr>
                        <a:t> 0,78</a:t>
                      </a:r>
                      <a:endParaRPr lang="sv-SE" sz="1400" dirty="0">
                        <a:effectLst/>
                        <a:latin typeface="Times New Roman"/>
                        <a:ea typeface="Times New Roman"/>
                      </a:endParaRPr>
                    </a:p>
                  </a:txBody>
                  <a:tcPr marL="53333" marR="53333" marT="0" marB="0" anchor="ctr"/>
                </a:tc>
                <a:tc>
                  <a:txBody>
                    <a:bodyPr/>
                    <a:lstStyle/>
                    <a:p>
                      <a:pPr algn="ctr">
                        <a:spcAft>
                          <a:spcPts val="0"/>
                        </a:spcAft>
                      </a:pPr>
                      <a:r>
                        <a:rPr lang="en-US" sz="1000">
                          <a:effectLst/>
                        </a:rPr>
                        <a:t>1,21</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4,03</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2,49</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2,4</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4,15</a:t>
                      </a:r>
                      <a:endParaRPr lang="sv-SE" sz="1400">
                        <a:effectLst/>
                        <a:latin typeface="Times New Roman"/>
                        <a:ea typeface="Times New Roman"/>
                      </a:endParaRPr>
                    </a:p>
                  </a:txBody>
                  <a:tcPr marL="53333" marR="53333" marT="0" marB="0" anchor="ctr"/>
                </a:tc>
              </a:tr>
              <a:tr h="240000">
                <a:tc>
                  <a:txBody>
                    <a:bodyPr/>
                    <a:lstStyle/>
                    <a:p>
                      <a:pPr algn="ctr">
                        <a:spcAft>
                          <a:spcPts val="0"/>
                        </a:spcAft>
                      </a:pPr>
                      <a:r>
                        <a:rPr lang="en-US" sz="1000">
                          <a:effectLst/>
                        </a:rPr>
                        <a:t>Minimum radius [mm]</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0,34</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0,4</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0,93</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3,78</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0,85</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0,82</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2,86</a:t>
                      </a:r>
                      <a:endParaRPr lang="sv-SE" sz="1400">
                        <a:effectLst/>
                        <a:latin typeface="Times New Roman"/>
                        <a:ea typeface="Times New Roman"/>
                      </a:endParaRPr>
                    </a:p>
                  </a:txBody>
                  <a:tcPr marL="53333" marR="53333" marT="0" marB="0" anchor="ctr"/>
                </a:tc>
              </a:tr>
              <a:tr h="240000">
                <a:tc>
                  <a:txBody>
                    <a:bodyPr/>
                    <a:lstStyle/>
                    <a:p>
                      <a:pPr algn="ctr">
                        <a:spcAft>
                          <a:spcPts val="0"/>
                        </a:spcAft>
                      </a:pPr>
                      <a:r>
                        <a:rPr lang="en-US" sz="1000" dirty="0">
                          <a:effectLst/>
                        </a:rPr>
                        <a:t>Mean toe angle / Standard deviation [⁰]</a:t>
                      </a:r>
                      <a:endParaRPr lang="sv-SE" sz="1400" dirty="0">
                        <a:effectLst/>
                        <a:latin typeface="Times New Roman"/>
                        <a:ea typeface="Times New Roman"/>
                      </a:endParaRPr>
                    </a:p>
                  </a:txBody>
                  <a:tcPr marL="53333" marR="53333" marT="0" marB="0" anchor="ctr"/>
                </a:tc>
                <a:tc>
                  <a:txBody>
                    <a:bodyPr/>
                    <a:lstStyle/>
                    <a:p>
                      <a:pPr algn="ctr">
                        <a:spcAft>
                          <a:spcPts val="0"/>
                        </a:spcAft>
                      </a:pPr>
                      <a:r>
                        <a:rPr lang="en-US" sz="1000">
                          <a:effectLst/>
                        </a:rPr>
                        <a:t> 75/4,83</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75/3,98</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57/2,371</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49/1,74</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62/ 10,3</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64 /9,7</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57/6,4</a:t>
                      </a:r>
                      <a:endParaRPr lang="sv-SE" sz="1400">
                        <a:effectLst/>
                        <a:latin typeface="Times New Roman"/>
                        <a:ea typeface="Times New Roman"/>
                      </a:endParaRPr>
                    </a:p>
                  </a:txBody>
                  <a:tcPr marL="53333" marR="53333" marT="0" marB="0" anchor="ctr"/>
                </a:tc>
              </a:tr>
              <a:tr h="240000">
                <a:tc>
                  <a:txBody>
                    <a:bodyPr/>
                    <a:lstStyle/>
                    <a:p>
                      <a:pPr algn="ctr">
                        <a:spcAft>
                          <a:spcPts val="0"/>
                        </a:spcAft>
                      </a:pPr>
                      <a:r>
                        <a:rPr lang="en-US" sz="1000">
                          <a:effectLst/>
                        </a:rPr>
                        <a:t>Maximum toe angle [⁰]</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121</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96</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65</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58</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88</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87</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77</a:t>
                      </a:r>
                      <a:endParaRPr lang="sv-SE" sz="1400">
                        <a:effectLst/>
                        <a:latin typeface="Times New Roman"/>
                        <a:ea typeface="Times New Roman"/>
                      </a:endParaRPr>
                    </a:p>
                  </a:txBody>
                  <a:tcPr marL="53333" marR="53333" marT="0" marB="0" anchor="ctr"/>
                </a:tc>
              </a:tr>
              <a:tr h="240000">
                <a:tc>
                  <a:txBody>
                    <a:bodyPr/>
                    <a:lstStyle/>
                    <a:p>
                      <a:pPr algn="ctr">
                        <a:spcAft>
                          <a:spcPts val="0"/>
                        </a:spcAft>
                      </a:pPr>
                      <a:r>
                        <a:rPr lang="en-US" sz="1000">
                          <a:effectLst/>
                        </a:rPr>
                        <a:t>Minimum toe angle [⁰]</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58</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62</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50</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44</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34</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43</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40</a:t>
                      </a:r>
                      <a:endParaRPr lang="sv-SE" sz="1400">
                        <a:effectLst/>
                        <a:latin typeface="Times New Roman"/>
                        <a:ea typeface="Times New Roman"/>
                      </a:endParaRPr>
                    </a:p>
                  </a:txBody>
                  <a:tcPr marL="53333" marR="53333" marT="0" marB="0" anchor="ctr"/>
                </a:tc>
              </a:tr>
              <a:tr h="240000">
                <a:tc>
                  <a:txBody>
                    <a:bodyPr/>
                    <a:lstStyle/>
                    <a:p>
                      <a:pPr algn="ctr">
                        <a:spcAft>
                          <a:spcPts val="0"/>
                        </a:spcAft>
                      </a:pPr>
                      <a:r>
                        <a:rPr lang="en-US" sz="1000">
                          <a:effectLst/>
                        </a:rPr>
                        <a:t>Mean K</a:t>
                      </a:r>
                      <a:r>
                        <a:rPr lang="en-US" sz="1000" baseline="-25000">
                          <a:effectLst/>
                        </a:rPr>
                        <a:t>t</a:t>
                      </a:r>
                      <a:r>
                        <a:rPr lang="en-US" sz="1000">
                          <a:effectLst/>
                        </a:rPr>
                        <a:t> / Standard deviation</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3,43/0,13</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3,38/0,096</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2,62/0,041</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1,69/0,0044</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2,32/0,24</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2,37/0,22</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1,76/0,044</a:t>
                      </a:r>
                      <a:endParaRPr lang="sv-SE" sz="1400">
                        <a:effectLst/>
                        <a:latin typeface="Times New Roman"/>
                        <a:ea typeface="Times New Roman"/>
                      </a:endParaRPr>
                    </a:p>
                  </a:txBody>
                  <a:tcPr marL="53333" marR="53333" marT="0" marB="0" anchor="ctr"/>
                </a:tc>
              </a:tr>
              <a:tr h="240000">
                <a:tc>
                  <a:txBody>
                    <a:bodyPr/>
                    <a:lstStyle/>
                    <a:p>
                      <a:pPr algn="ctr">
                        <a:spcAft>
                          <a:spcPts val="0"/>
                        </a:spcAft>
                      </a:pPr>
                      <a:r>
                        <a:rPr lang="en-US" sz="1000">
                          <a:effectLst/>
                        </a:rPr>
                        <a:t>Maximum K</a:t>
                      </a:r>
                      <a:r>
                        <a:rPr lang="en-US" sz="1000" baseline="-25000">
                          <a:effectLst/>
                        </a:rPr>
                        <a:t>t</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4,94</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3,86</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2,78</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1,71</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2,92</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2,94</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1,88</a:t>
                      </a:r>
                      <a:endParaRPr lang="sv-SE" sz="1400">
                        <a:effectLst/>
                        <a:latin typeface="Times New Roman"/>
                        <a:ea typeface="Times New Roman"/>
                      </a:endParaRPr>
                    </a:p>
                  </a:txBody>
                  <a:tcPr marL="53333" marR="53333" marT="0" marB="0" anchor="ctr"/>
                </a:tc>
              </a:tr>
              <a:tr h="240000">
                <a:tc>
                  <a:txBody>
                    <a:bodyPr/>
                    <a:lstStyle/>
                    <a:p>
                      <a:pPr algn="ctr">
                        <a:spcAft>
                          <a:spcPts val="0"/>
                        </a:spcAft>
                      </a:pPr>
                      <a:r>
                        <a:rPr lang="en-US" sz="1000">
                          <a:effectLst/>
                        </a:rPr>
                        <a:t>Minimum K</a:t>
                      </a:r>
                      <a:r>
                        <a:rPr lang="en-US" sz="1000" baseline="-25000">
                          <a:effectLst/>
                        </a:rPr>
                        <a:t>t</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2,88</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3,0</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dirty="0">
                          <a:effectLst/>
                        </a:rPr>
                        <a:t>2,5</a:t>
                      </a:r>
                      <a:endParaRPr lang="sv-SE" sz="1400" dirty="0">
                        <a:effectLst/>
                        <a:latin typeface="Times New Roman"/>
                        <a:ea typeface="Times New Roman"/>
                      </a:endParaRPr>
                    </a:p>
                  </a:txBody>
                  <a:tcPr marL="53333" marR="53333" marT="0" marB="0" anchor="ctr"/>
                </a:tc>
                <a:tc>
                  <a:txBody>
                    <a:bodyPr/>
                    <a:lstStyle/>
                    <a:p>
                      <a:pPr algn="ctr">
                        <a:spcAft>
                          <a:spcPts val="0"/>
                        </a:spcAft>
                      </a:pPr>
                      <a:r>
                        <a:rPr lang="en-US" sz="1000">
                          <a:effectLst/>
                        </a:rPr>
                        <a:t> 1,67</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1,95</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a:effectLst/>
                        </a:rPr>
                        <a:t> 1,96</a:t>
                      </a:r>
                      <a:endParaRPr lang="sv-SE" sz="1400">
                        <a:effectLst/>
                        <a:latin typeface="Times New Roman"/>
                        <a:ea typeface="Times New Roman"/>
                      </a:endParaRPr>
                    </a:p>
                  </a:txBody>
                  <a:tcPr marL="53333" marR="53333" marT="0" marB="0" anchor="ctr"/>
                </a:tc>
                <a:tc>
                  <a:txBody>
                    <a:bodyPr/>
                    <a:lstStyle/>
                    <a:p>
                      <a:pPr algn="ctr">
                        <a:spcAft>
                          <a:spcPts val="0"/>
                        </a:spcAft>
                      </a:pPr>
                      <a:r>
                        <a:rPr lang="en-US" sz="1000" dirty="0">
                          <a:effectLst/>
                        </a:rPr>
                        <a:t> 1,66</a:t>
                      </a:r>
                      <a:endParaRPr lang="sv-SE" sz="1400" dirty="0">
                        <a:effectLst/>
                        <a:latin typeface="Times New Roman"/>
                        <a:ea typeface="Times New Roman"/>
                      </a:endParaRPr>
                    </a:p>
                  </a:txBody>
                  <a:tcPr marL="53333" marR="53333" marT="0" marB="0" anchor="ctr"/>
                </a:tc>
              </a:tr>
            </a:tbl>
          </a:graphicData>
        </a:graphic>
      </p:graphicFrame>
    </p:spTree>
    <p:extLst>
      <p:ext uri="{BB962C8B-B14F-4D97-AF65-F5344CB8AC3E}">
        <p14:creationId xmlns:p14="http://schemas.microsoft.com/office/powerpoint/2010/main" val="37402991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sv-SE" dirty="0" smtClean="0"/>
              <a:t>Stelin vs gfm</a:t>
            </a:r>
            <a:endParaRPr lang="sv-SE" dirty="0"/>
          </a:p>
        </p:txBody>
      </p:sp>
      <p:graphicFrame>
        <p:nvGraphicFramePr>
          <p:cNvPr id="10" name="Diagram 9"/>
          <p:cNvGraphicFramePr/>
          <p:nvPr>
            <p:extLst>
              <p:ext uri="{D42A27DB-BD31-4B8C-83A1-F6EECF244321}">
                <p14:modId xmlns:p14="http://schemas.microsoft.com/office/powerpoint/2010/main" val="1109426017"/>
              </p:ext>
            </p:extLst>
          </p:nvPr>
        </p:nvGraphicFramePr>
        <p:xfrm>
          <a:off x="1524000" y="4343400"/>
          <a:ext cx="6096000" cy="736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 name="Table 1"/>
          <p:cNvGraphicFramePr>
            <a:graphicFrameLocks noGrp="1"/>
          </p:cNvGraphicFramePr>
          <p:nvPr>
            <p:extLst>
              <p:ext uri="{D42A27DB-BD31-4B8C-83A1-F6EECF244321}">
                <p14:modId xmlns:p14="http://schemas.microsoft.com/office/powerpoint/2010/main" val="3196407256"/>
              </p:ext>
            </p:extLst>
          </p:nvPr>
        </p:nvGraphicFramePr>
        <p:xfrm>
          <a:off x="685800" y="1676400"/>
          <a:ext cx="7752379" cy="1800000"/>
        </p:xfrm>
        <a:graphic>
          <a:graphicData uri="http://schemas.openxmlformats.org/drawingml/2006/table">
            <a:tbl>
              <a:tblPr firstRow="1" firstCol="1" bandRow="1">
                <a:tableStyleId>{0505E3EF-67EA-436B-97B2-0124C06EBD24}</a:tableStyleId>
              </a:tblPr>
              <a:tblGrid>
                <a:gridCol w="2369509"/>
                <a:gridCol w="1794290"/>
                <a:gridCol w="1794290"/>
                <a:gridCol w="1794290"/>
              </a:tblGrid>
              <a:tr h="300000">
                <a:tc rowSpan="3">
                  <a:txBody>
                    <a:bodyPr/>
                    <a:lstStyle/>
                    <a:p>
                      <a:pPr algn="ctr">
                        <a:spcAft>
                          <a:spcPts val="0"/>
                        </a:spcAft>
                      </a:pPr>
                      <a:r>
                        <a:rPr lang="en-US" sz="1200" dirty="0">
                          <a:effectLst/>
                        </a:rPr>
                        <a:t>Measuring value [mm]</a:t>
                      </a:r>
                      <a:endParaRPr lang="sv-SE" sz="1800" dirty="0">
                        <a:effectLst/>
                        <a:latin typeface="Times New Roman"/>
                        <a:ea typeface="Times New Roman"/>
                      </a:endParaRPr>
                    </a:p>
                  </a:txBody>
                  <a:tcPr marL="66667" marR="66667" marT="0" marB="0" anchor="ctr"/>
                </a:tc>
                <a:tc gridSpan="3">
                  <a:txBody>
                    <a:bodyPr/>
                    <a:lstStyle/>
                    <a:p>
                      <a:pPr algn="ctr">
                        <a:spcAft>
                          <a:spcPts val="0"/>
                        </a:spcAft>
                      </a:pPr>
                      <a:r>
                        <a:rPr lang="en-US" sz="1200">
                          <a:effectLst/>
                        </a:rPr>
                        <a:t>Reference Block – Radius 1 mm</a:t>
                      </a:r>
                      <a:endParaRPr lang="sv-SE" sz="1800">
                        <a:effectLst/>
                        <a:latin typeface="Times New Roman"/>
                        <a:ea typeface="Times New Roman"/>
                      </a:endParaRPr>
                    </a:p>
                  </a:txBody>
                  <a:tcPr marL="66667" marR="66667" marT="0" marB="0" anchor="ctr"/>
                </a:tc>
                <a:tc hMerge="1">
                  <a:txBody>
                    <a:bodyPr/>
                    <a:lstStyle/>
                    <a:p>
                      <a:endParaRPr lang="sv-SE"/>
                    </a:p>
                  </a:txBody>
                  <a:tcPr/>
                </a:tc>
                <a:tc hMerge="1">
                  <a:txBody>
                    <a:bodyPr/>
                    <a:lstStyle/>
                    <a:p>
                      <a:endParaRPr lang="sv-SE"/>
                    </a:p>
                  </a:txBody>
                  <a:tcPr/>
                </a:tc>
              </a:tr>
              <a:tr h="300000">
                <a:tc vMerge="1">
                  <a:txBody>
                    <a:bodyPr/>
                    <a:lstStyle/>
                    <a:p>
                      <a:endParaRPr lang="sv-SE"/>
                    </a:p>
                  </a:txBody>
                  <a:tcPr/>
                </a:tc>
                <a:tc gridSpan="2">
                  <a:txBody>
                    <a:bodyPr/>
                    <a:lstStyle/>
                    <a:p>
                      <a:pPr algn="ctr">
                        <a:spcAft>
                          <a:spcPts val="0"/>
                        </a:spcAft>
                      </a:pPr>
                      <a:r>
                        <a:rPr lang="en-US" sz="1200">
                          <a:effectLst/>
                        </a:rPr>
                        <a:t>Cutting Edge Tool</a:t>
                      </a:r>
                      <a:endParaRPr lang="sv-SE" sz="1800">
                        <a:effectLst/>
                        <a:latin typeface="Times New Roman"/>
                        <a:ea typeface="Times New Roman"/>
                      </a:endParaRPr>
                    </a:p>
                  </a:txBody>
                  <a:tcPr marL="66667" marR="66667" marT="0" marB="0" anchor="ctr"/>
                </a:tc>
                <a:tc hMerge="1">
                  <a:txBody>
                    <a:bodyPr/>
                    <a:lstStyle/>
                    <a:p>
                      <a:endParaRPr lang="sv-SE"/>
                    </a:p>
                  </a:txBody>
                  <a:tcPr/>
                </a:tc>
                <a:tc>
                  <a:txBody>
                    <a:bodyPr/>
                    <a:lstStyle/>
                    <a:p>
                      <a:pPr algn="ctr">
                        <a:spcAft>
                          <a:spcPts val="0"/>
                        </a:spcAft>
                      </a:pPr>
                      <a:r>
                        <a:rPr lang="en-US" sz="1200">
                          <a:effectLst/>
                        </a:rPr>
                        <a:t>STELIN-Algorithm</a:t>
                      </a:r>
                      <a:endParaRPr lang="sv-SE" sz="1800">
                        <a:effectLst/>
                        <a:latin typeface="Times New Roman"/>
                        <a:ea typeface="Times New Roman"/>
                      </a:endParaRPr>
                    </a:p>
                  </a:txBody>
                  <a:tcPr marL="66667" marR="66667" marT="0" marB="0" anchor="ctr"/>
                </a:tc>
              </a:tr>
              <a:tr h="300000">
                <a:tc vMerge="1">
                  <a:txBody>
                    <a:bodyPr/>
                    <a:lstStyle/>
                    <a:p>
                      <a:endParaRPr lang="sv-SE"/>
                    </a:p>
                  </a:txBody>
                  <a:tcPr/>
                </a:tc>
                <a:tc>
                  <a:txBody>
                    <a:bodyPr/>
                    <a:lstStyle/>
                    <a:p>
                      <a:pPr algn="ctr">
                        <a:spcAft>
                          <a:spcPts val="0"/>
                        </a:spcAft>
                      </a:pPr>
                      <a:r>
                        <a:rPr lang="en-US" sz="1200">
                          <a:effectLst/>
                        </a:rPr>
                        <a:t>Un-optimized</a:t>
                      </a:r>
                      <a:endParaRPr lang="sv-SE" sz="1800">
                        <a:effectLst/>
                        <a:latin typeface="Times New Roman"/>
                        <a:ea typeface="Times New Roman"/>
                      </a:endParaRPr>
                    </a:p>
                  </a:txBody>
                  <a:tcPr marL="66667" marR="66667" marT="0" marB="0" anchor="ctr"/>
                </a:tc>
                <a:tc>
                  <a:txBody>
                    <a:bodyPr/>
                    <a:lstStyle/>
                    <a:p>
                      <a:pPr algn="ctr">
                        <a:spcAft>
                          <a:spcPts val="0"/>
                        </a:spcAft>
                      </a:pPr>
                      <a:r>
                        <a:rPr lang="en-US" sz="1200">
                          <a:effectLst/>
                        </a:rPr>
                        <a:t>Optimized</a:t>
                      </a:r>
                      <a:endParaRPr lang="sv-SE" sz="1800">
                        <a:effectLst/>
                        <a:latin typeface="Times New Roman"/>
                        <a:ea typeface="Times New Roman"/>
                      </a:endParaRPr>
                    </a:p>
                  </a:txBody>
                  <a:tcPr marL="66667" marR="66667" marT="0" marB="0" anchor="ctr"/>
                </a:tc>
                <a:tc>
                  <a:txBody>
                    <a:bodyPr/>
                    <a:lstStyle/>
                    <a:p>
                      <a:pPr algn="ctr">
                        <a:spcAft>
                          <a:spcPts val="0"/>
                        </a:spcAft>
                      </a:pPr>
                      <a:r>
                        <a:rPr lang="en-US" sz="1200">
                          <a:effectLst/>
                        </a:rPr>
                        <a:t>Un-optimized</a:t>
                      </a:r>
                      <a:endParaRPr lang="sv-SE" sz="1800">
                        <a:effectLst/>
                        <a:latin typeface="Times New Roman"/>
                        <a:ea typeface="Times New Roman"/>
                      </a:endParaRPr>
                    </a:p>
                  </a:txBody>
                  <a:tcPr marL="66667" marR="66667" marT="0" marB="0" anchor="ctr"/>
                </a:tc>
              </a:tr>
              <a:tr h="300000">
                <a:tc>
                  <a:txBody>
                    <a:bodyPr/>
                    <a:lstStyle/>
                    <a:p>
                      <a:pPr algn="ctr">
                        <a:spcAft>
                          <a:spcPts val="0"/>
                        </a:spcAft>
                      </a:pPr>
                      <a:r>
                        <a:rPr lang="en-US" sz="1200">
                          <a:effectLst/>
                        </a:rPr>
                        <a:t>Mean radius / Standard deviation</a:t>
                      </a:r>
                      <a:endParaRPr lang="sv-SE" sz="1800">
                        <a:effectLst/>
                        <a:latin typeface="Times New Roman"/>
                        <a:ea typeface="Times New Roman"/>
                      </a:endParaRPr>
                    </a:p>
                  </a:txBody>
                  <a:tcPr marL="66667" marR="66667" marT="0" marB="0" anchor="ctr"/>
                </a:tc>
                <a:tc>
                  <a:txBody>
                    <a:bodyPr/>
                    <a:lstStyle/>
                    <a:p>
                      <a:pPr algn="ctr">
                        <a:spcAft>
                          <a:spcPts val="0"/>
                        </a:spcAft>
                      </a:pPr>
                      <a:r>
                        <a:rPr lang="en-US" sz="1200">
                          <a:effectLst/>
                        </a:rPr>
                        <a:t> 1,00/0,066</a:t>
                      </a:r>
                      <a:endParaRPr lang="sv-SE" sz="1800">
                        <a:effectLst/>
                        <a:latin typeface="Times New Roman"/>
                        <a:ea typeface="Times New Roman"/>
                      </a:endParaRPr>
                    </a:p>
                  </a:txBody>
                  <a:tcPr marL="66667" marR="66667" marT="0" marB="0" anchor="ctr"/>
                </a:tc>
                <a:tc>
                  <a:txBody>
                    <a:bodyPr/>
                    <a:lstStyle/>
                    <a:p>
                      <a:pPr algn="ctr">
                        <a:spcAft>
                          <a:spcPts val="0"/>
                        </a:spcAft>
                      </a:pPr>
                      <a:r>
                        <a:rPr lang="en-US" sz="1200">
                          <a:effectLst/>
                        </a:rPr>
                        <a:t>1,05/0,021 </a:t>
                      </a:r>
                      <a:endParaRPr lang="sv-SE" sz="1800">
                        <a:effectLst/>
                        <a:latin typeface="Times New Roman"/>
                        <a:ea typeface="Times New Roman"/>
                      </a:endParaRPr>
                    </a:p>
                  </a:txBody>
                  <a:tcPr marL="66667" marR="66667" marT="0" marB="0" anchor="ctr"/>
                </a:tc>
                <a:tc>
                  <a:txBody>
                    <a:bodyPr/>
                    <a:lstStyle/>
                    <a:p>
                      <a:pPr algn="ctr">
                        <a:spcAft>
                          <a:spcPts val="0"/>
                        </a:spcAft>
                      </a:pPr>
                      <a:r>
                        <a:rPr lang="en-US" sz="1200">
                          <a:effectLst/>
                        </a:rPr>
                        <a:t>1,08/0,042</a:t>
                      </a:r>
                      <a:endParaRPr lang="sv-SE" sz="1800">
                        <a:effectLst/>
                        <a:latin typeface="Times New Roman"/>
                        <a:ea typeface="Times New Roman"/>
                      </a:endParaRPr>
                    </a:p>
                  </a:txBody>
                  <a:tcPr marL="66667" marR="66667" marT="0" marB="0" anchor="ctr"/>
                </a:tc>
              </a:tr>
              <a:tr h="300000">
                <a:tc>
                  <a:txBody>
                    <a:bodyPr/>
                    <a:lstStyle/>
                    <a:p>
                      <a:pPr algn="ctr">
                        <a:spcAft>
                          <a:spcPts val="0"/>
                        </a:spcAft>
                      </a:pPr>
                      <a:r>
                        <a:rPr lang="en-US" sz="1200">
                          <a:effectLst/>
                        </a:rPr>
                        <a:t>Maximum radius</a:t>
                      </a:r>
                      <a:endParaRPr lang="sv-SE" sz="1800">
                        <a:effectLst/>
                        <a:latin typeface="Times New Roman"/>
                        <a:ea typeface="Times New Roman"/>
                      </a:endParaRPr>
                    </a:p>
                  </a:txBody>
                  <a:tcPr marL="66667" marR="66667" marT="0" marB="0" anchor="ctr"/>
                </a:tc>
                <a:tc>
                  <a:txBody>
                    <a:bodyPr/>
                    <a:lstStyle/>
                    <a:p>
                      <a:pPr algn="ctr">
                        <a:spcAft>
                          <a:spcPts val="0"/>
                        </a:spcAft>
                      </a:pPr>
                      <a:r>
                        <a:rPr lang="en-US" sz="1200">
                          <a:effectLst/>
                        </a:rPr>
                        <a:t>1,2 </a:t>
                      </a:r>
                      <a:endParaRPr lang="sv-SE" sz="1800">
                        <a:effectLst/>
                        <a:latin typeface="Times New Roman"/>
                        <a:ea typeface="Times New Roman"/>
                      </a:endParaRPr>
                    </a:p>
                  </a:txBody>
                  <a:tcPr marL="66667" marR="66667" marT="0" marB="0" anchor="ctr"/>
                </a:tc>
                <a:tc>
                  <a:txBody>
                    <a:bodyPr/>
                    <a:lstStyle/>
                    <a:p>
                      <a:pPr algn="ctr">
                        <a:spcAft>
                          <a:spcPts val="0"/>
                        </a:spcAft>
                      </a:pPr>
                      <a:r>
                        <a:rPr lang="en-US" sz="1200">
                          <a:effectLst/>
                        </a:rPr>
                        <a:t>1,09</a:t>
                      </a:r>
                      <a:endParaRPr lang="sv-SE" sz="1800">
                        <a:effectLst/>
                        <a:latin typeface="Times New Roman"/>
                        <a:ea typeface="Times New Roman"/>
                      </a:endParaRPr>
                    </a:p>
                  </a:txBody>
                  <a:tcPr marL="66667" marR="66667" marT="0" marB="0" anchor="ctr"/>
                </a:tc>
                <a:tc>
                  <a:txBody>
                    <a:bodyPr/>
                    <a:lstStyle/>
                    <a:p>
                      <a:pPr algn="ctr">
                        <a:spcAft>
                          <a:spcPts val="0"/>
                        </a:spcAft>
                      </a:pPr>
                      <a:r>
                        <a:rPr lang="en-US" sz="1200">
                          <a:effectLst/>
                        </a:rPr>
                        <a:t>1,21</a:t>
                      </a:r>
                      <a:endParaRPr lang="sv-SE" sz="1800">
                        <a:effectLst/>
                        <a:latin typeface="Times New Roman"/>
                        <a:ea typeface="Times New Roman"/>
                      </a:endParaRPr>
                    </a:p>
                  </a:txBody>
                  <a:tcPr marL="66667" marR="66667" marT="0" marB="0" anchor="ctr"/>
                </a:tc>
              </a:tr>
              <a:tr h="300000">
                <a:tc>
                  <a:txBody>
                    <a:bodyPr/>
                    <a:lstStyle/>
                    <a:p>
                      <a:pPr algn="ctr">
                        <a:spcAft>
                          <a:spcPts val="0"/>
                        </a:spcAft>
                      </a:pPr>
                      <a:r>
                        <a:rPr lang="en-US" sz="1200">
                          <a:effectLst/>
                        </a:rPr>
                        <a:t>Minimum radius</a:t>
                      </a:r>
                      <a:endParaRPr lang="sv-SE" sz="1800">
                        <a:effectLst/>
                        <a:latin typeface="Times New Roman"/>
                        <a:ea typeface="Times New Roman"/>
                      </a:endParaRPr>
                    </a:p>
                  </a:txBody>
                  <a:tcPr marL="66667" marR="66667" marT="0" marB="0" anchor="ctr"/>
                </a:tc>
                <a:tc>
                  <a:txBody>
                    <a:bodyPr/>
                    <a:lstStyle/>
                    <a:p>
                      <a:pPr algn="ctr">
                        <a:spcAft>
                          <a:spcPts val="0"/>
                        </a:spcAft>
                      </a:pPr>
                      <a:r>
                        <a:rPr lang="en-US" sz="1200">
                          <a:effectLst/>
                        </a:rPr>
                        <a:t>0,82 </a:t>
                      </a:r>
                      <a:endParaRPr lang="sv-SE" sz="1800">
                        <a:effectLst/>
                        <a:latin typeface="Times New Roman"/>
                        <a:ea typeface="Times New Roman"/>
                      </a:endParaRPr>
                    </a:p>
                  </a:txBody>
                  <a:tcPr marL="66667" marR="66667" marT="0" marB="0" anchor="ctr"/>
                </a:tc>
                <a:tc>
                  <a:txBody>
                    <a:bodyPr/>
                    <a:lstStyle/>
                    <a:p>
                      <a:pPr algn="ctr">
                        <a:spcAft>
                          <a:spcPts val="0"/>
                        </a:spcAft>
                      </a:pPr>
                      <a:r>
                        <a:rPr lang="en-US" sz="1200">
                          <a:effectLst/>
                        </a:rPr>
                        <a:t>1,02</a:t>
                      </a:r>
                      <a:endParaRPr lang="sv-SE" sz="1800">
                        <a:effectLst/>
                        <a:latin typeface="Times New Roman"/>
                        <a:ea typeface="Times New Roman"/>
                      </a:endParaRPr>
                    </a:p>
                  </a:txBody>
                  <a:tcPr marL="66667" marR="66667" marT="0" marB="0" anchor="ctr"/>
                </a:tc>
                <a:tc>
                  <a:txBody>
                    <a:bodyPr/>
                    <a:lstStyle/>
                    <a:p>
                      <a:pPr algn="ctr">
                        <a:spcAft>
                          <a:spcPts val="0"/>
                        </a:spcAft>
                      </a:pPr>
                      <a:r>
                        <a:rPr lang="en-US" sz="1200" dirty="0">
                          <a:effectLst/>
                        </a:rPr>
                        <a:t>0,93</a:t>
                      </a:r>
                      <a:endParaRPr lang="sv-SE" sz="1800" dirty="0">
                        <a:effectLst/>
                        <a:latin typeface="Times New Roman"/>
                        <a:ea typeface="Times New Roman"/>
                      </a:endParaRPr>
                    </a:p>
                  </a:txBody>
                  <a:tcPr marL="66667" marR="66667" marT="0" marB="0" anchor="ctr"/>
                </a:tc>
              </a:tr>
            </a:tbl>
          </a:graphicData>
        </a:graphic>
      </p:graphicFrame>
    </p:spTree>
    <p:extLst>
      <p:ext uri="{BB962C8B-B14F-4D97-AF65-F5344CB8AC3E}">
        <p14:creationId xmlns:p14="http://schemas.microsoft.com/office/powerpoint/2010/main" val="1851755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Vision vs konfokal</a:t>
            </a:r>
            <a:endParaRPr lang="sv-SE" dirty="0"/>
          </a:p>
        </p:txBody>
      </p:sp>
      <p:graphicFrame>
        <p:nvGraphicFramePr>
          <p:cNvPr id="5" name="Diagram 4"/>
          <p:cNvGraphicFramePr/>
          <p:nvPr>
            <p:extLst>
              <p:ext uri="{D42A27DB-BD31-4B8C-83A1-F6EECF244321}">
                <p14:modId xmlns:p14="http://schemas.microsoft.com/office/powerpoint/2010/main" val="1782426754"/>
              </p:ext>
            </p:extLst>
          </p:nvPr>
        </p:nvGraphicFramePr>
        <p:xfrm>
          <a:off x="1524000" y="4343400"/>
          <a:ext cx="6096000" cy="736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 5"/>
          <p:cNvGrpSpPr/>
          <p:nvPr/>
        </p:nvGrpSpPr>
        <p:grpSpPr>
          <a:xfrm>
            <a:off x="5014093" y="5562600"/>
            <a:ext cx="4510907" cy="1371600"/>
            <a:chOff x="5014093" y="5562600"/>
            <a:chExt cx="4510907" cy="1371600"/>
          </a:xfrm>
        </p:grpSpPr>
        <p:grpSp>
          <p:nvGrpSpPr>
            <p:cNvPr id="7" name="Group 14"/>
            <p:cNvGrpSpPr>
              <a:grpSpLocks/>
            </p:cNvGrpSpPr>
            <p:nvPr/>
          </p:nvGrpSpPr>
          <p:grpSpPr bwMode="auto">
            <a:xfrm>
              <a:off x="5014093" y="5562600"/>
              <a:ext cx="2072507" cy="1223719"/>
              <a:chOff x="1470" y="1504"/>
              <a:chExt cx="3855" cy="2277"/>
            </a:xfrm>
          </p:grpSpPr>
          <p:pic>
            <p:nvPicPr>
              <p:cNvPr id="11" name="Picture 1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90" y="1504"/>
                <a:ext cx="1860" cy="175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5"/>
              <p:cNvPicPr>
                <a:picLocks noChangeAspect="1" noChangeArrowheads="1"/>
              </p:cNvPicPr>
              <p:nvPr/>
            </p:nvPicPr>
            <p:blipFill>
              <a:blip r:embed="rId9" cstate="print">
                <a:extLst>
                  <a:ext uri="{28A0092B-C50C-407E-A947-70E740481C1C}">
                    <a14:useLocalDpi xmlns:a14="http://schemas.microsoft.com/office/drawing/2010/main" val="0"/>
                  </a:ext>
                </a:extLst>
              </a:blip>
              <a:srcRect l="17889" r="42813"/>
              <a:stretch>
                <a:fillRect/>
              </a:stretch>
            </p:blipFill>
            <p:spPr bwMode="auto">
              <a:xfrm>
                <a:off x="1470" y="3346"/>
                <a:ext cx="3855" cy="43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11"/>
            <p:cNvGrpSpPr>
              <a:grpSpLocks/>
            </p:cNvGrpSpPr>
            <p:nvPr/>
          </p:nvGrpSpPr>
          <p:grpSpPr bwMode="auto">
            <a:xfrm>
              <a:off x="6814993" y="5565768"/>
              <a:ext cx="2710007" cy="1368432"/>
              <a:chOff x="1725" y="4879"/>
              <a:chExt cx="5040" cy="2546"/>
            </a:xfrm>
          </p:grpSpPr>
          <p:sp>
            <p:nvSpPr>
              <p:cNvPr id="9" name="Text Box 13"/>
              <p:cNvSpPr txBox="1">
                <a:spLocks noChangeArrowheads="1"/>
              </p:cNvSpPr>
              <p:nvPr/>
            </p:nvSpPr>
            <p:spPr bwMode="auto">
              <a:xfrm>
                <a:off x="1725" y="6765"/>
                <a:ext cx="5040" cy="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KTH Engineering Sciences</a:t>
                </a:r>
                <a:endParaRPr kumimoji="0" lang="sv-SE"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 name="Picture 12" descr="kth_rgb"/>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300" y="4879"/>
                <a:ext cx="1935" cy="1935"/>
              </a:xfrm>
              <a:prstGeom prst="rect">
                <a:avLst/>
              </a:prstGeom>
              <a:noFill/>
              <a:extLst>
                <a:ext uri="{909E8E84-426E-40DD-AFC4-6F175D3DCCD1}">
                  <a14:hiddenFill xmlns:a14="http://schemas.microsoft.com/office/drawing/2010/main">
                    <a:solidFill>
                      <a:srgbClr val="FFFFFF"/>
                    </a:solidFill>
                  </a14:hiddenFill>
                </a:ext>
              </a:extLst>
            </p:spPr>
          </p:pic>
        </p:grpSp>
      </p:grpSp>
      <p:graphicFrame>
        <p:nvGraphicFramePr>
          <p:cNvPr id="3" name="Table 2"/>
          <p:cNvGraphicFramePr>
            <a:graphicFrameLocks noGrp="1"/>
          </p:cNvGraphicFramePr>
          <p:nvPr>
            <p:extLst>
              <p:ext uri="{D42A27DB-BD31-4B8C-83A1-F6EECF244321}">
                <p14:modId xmlns:p14="http://schemas.microsoft.com/office/powerpoint/2010/main" val="426987611"/>
              </p:ext>
            </p:extLst>
          </p:nvPr>
        </p:nvGraphicFramePr>
        <p:xfrm>
          <a:off x="1600200" y="1219200"/>
          <a:ext cx="5950329" cy="2879997"/>
        </p:xfrm>
        <a:graphic>
          <a:graphicData uri="http://schemas.openxmlformats.org/drawingml/2006/table">
            <a:tbl>
              <a:tblPr firstRow="1" firstCol="1" bandRow="1">
                <a:tableStyleId>{0505E3EF-67EA-436B-97B2-0124C06EBD24}</a:tableStyleId>
              </a:tblPr>
              <a:tblGrid>
                <a:gridCol w="2338879"/>
                <a:gridCol w="1805725"/>
                <a:gridCol w="1805725"/>
              </a:tblGrid>
              <a:tr h="256706">
                <a:tc rowSpan="2">
                  <a:txBody>
                    <a:bodyPr/>
                    <a:lstStyle/>
                    <a:p>
                      <a:pPr algn="ctr">
                        <a:spcAft>
                          <a:spcPts val="0"/>
                        </a:spcAft>
                      </a:pPr>
                      <a:r>
                        <a:rPr lang="en-US" sz="1000" dirty="0">
                          <a:effectLst/>
                        </a:rPr>
                        <a:t>Measuring value for </a:t>
                      </a:r>
                      <a:r>
                        <a:rPr lang="en-US" sz="1000" dirty="0" smtClean="0">
                          <a:effectLst/>
                        </a:rPr>
                        <a:t>4 mm </a:t>
                      </a:r>
                      <a:endParaRPr lang="sv-SE" sz="1500" dirty="0">
                        <a:effectLst/>
                        <a:latin typeface="Times New Roman"/>
                        <a:ea typeface="Times New Roman"/>
                      </a:endParaRPr>
                    </a:p>
                  </a:txBody>
                  <a:tcPr marL="57046" marR="57046" marT="0" marB="0" anchor="ctr"/>
                </a:tc>
                <a:tc gridSpan="2">
                  <a:txBody>
                    <a:bodyPr/>
                    <a:lstStyle/>
                    <a:p>
                      <a:pPr algn="ctr">
                        <a:spcAft>
                          <a:spcPts val="0"/>
                        </a:spcAft>
                      </a:pPr>
                      <a:r>
                        <a:rPr lang="sv-SE" sz="1000">
                          <a:effectLst/>
                        </a:rPr>
                        <a:t>As welded</a:t>
                      </a:r>
                      <a:endParaRPr lang="sv-SE" sz="1500">
                        <a:effectLst/>
                        <a:latin typeface="Times New Roman"/>
                        <a:ea typeface="Times New Roman"/>
                      </a:endParaRPr>
                    </a:p>
                  </a:txBody>
                  <a:tcPr marL="57046" marR="57046" marT="0" marB="0" anchor="ctr"/>
                </a:tc>
                <a:tc hMerge="1">
                  <a:txBody>
                    <a:bodyPr/>
                    <a:lstStyle/>
                    <a:p>
                      <a:endParaRPr lang="sv-SE"/>
                    </a:p>
                  </a:txBody>
                  <a:tcPr/>
                </a:tc>
              </a:tr>
              <a:tr h="312937">
                <a:tc vMerge="1">
                  <a:txBody>
                    <a:bodyPr/>
                    <a:lstStyle/>
                    <a:p>
                      <a:endParaRPr lang="sv-SE"/>
                    </a:p>
                  </a:txBody>
                  <a:tcPr/>
                </a:tc>
                <a:tc>
                  <a:txBody>
                    <a:bodyPr/>
                    <a:lstStyle/>
                    <a:p>
                      <a:pPr algn="ctr">
                        <a:spcAft>
                          <a:spcPts val="0"/>
                        </a:spcAft>
                      </a:pPr>
                      <a:r>
                        <a:rPr lang="en-US" sz="1000">
                          <a:effectLst/>
                        </a:rPr>
                        <a:t>MikroCAD 26x20 </a:t>
                      </a:r>
                      <a:endParaRPr lang="sv-SE" sz="1500">
                        <a:effectLst/>
                        <a:latin typeface="Times New Roman"/>
                        <a:ea typeface="Times New Roman"/>
                      </a:endParaRPr>
                    </a:p>
                  </a:txBody>
                  <a:tcPr marL="57046" marR="57046" marT="0" marB="0" anchor="ctr"/>
                </a:tc>
                <a:tc>
                  <a:txBody>
                    <a:bodyPr/>
                    <a:lstStyle/>
                    <a:p>
                      <a:pPr algn="ctr">
                        <a:spcAft>
                          <a:spcPts val="0"/>
                        </a:spcAft>
                      </a:pPr>
                      <a:r>
                        <a:rPr lang="en-US" sz="1000">
                          <a:effectLst/>
                        </a:rPr>
                        <a:t>Laser Scanning Confocal Microscope</a:t>
                      </a:r>
                      <a:endParaRPr lang="sv-SE" sz="1500">
                        <a:effectLst/>
                        <a:latin typeface="Times New Roman"/>
                        <a:ea typeface="Times New Roman"/>
                      </a:endParaRPr>
                    </a:p>
                  </a:txBody>
                  <a:tcPr marL="57046" marR="57046" marT="0" marB="0" anchor="ctr"/>
                </a:tc>
              </a:tr>
              <a:tr h="256706">
                <a:tc>
                  <a:txBody>
                    <a:bodyPr/>
                    <a:lstStyle/>
                    <a:p>
                      <a:pPr algn="ctr">
                        <a:spcAft>
                          <a:spcPts val="0"/>
                        </a:spcAft>
                      </a:pPr>
                      <a:r>
                        <a:rPr lang="en-US" sz="1000">
                          <a:effectLst/>
                        </a:rPr>
                        <a:t>Mean radius / Standard deviation [mm]</a:t>
                      </a:r>
                      <a:endParaRPr lang="sv-SE" sz="1500">
                        <a:effectLst/>
                        <a:latin typeface="Times New Roman"/>
                        <a:ea typeface="Times New Roman"/>
                      </a:endParaRPr>
                    </a:p>
                  </a:txBody>
                  <a:tcPr marL="57046" marR="57046" marT="0" marB="0" anchor="ctr"/>
                </a:tc>
                <a:tc>
                  <a:txBody>
                    <a:bodyPr/>
                    <a:lstStyle/>
                    <a:p>
                      <a:pPr algn="ctr">
                        <a:spcAft>
                          <a:spcPts val="0"/>
                        </a:spcAft>
                      </a:pPr>
                      <a:r>
                        <a:rPr lang="en-US" sz="1000">
                          <a:effectLst/>
                        </a:rPr>
                        <a:t> 0,79 / 0,42</a:t>
                      </a:r>
                      <a:endParaRPr lang="sv-SE" sz="1500">
                        <a:effectLst/>
                        <a:latin typeface="Times New Roman"/>
                        <a:ea typeface="Times New Roman"/>
                      </a:endParaRPr>
                    </a:p>
                  </a:txBody>
                  <a:tcPr marL="57046" marR="57046" marT="0" marB="0" anchor="ctr"/>
                </a:tc>
                <a:tc>
                  <a:txBody>
                    <a:bodyPr/>
                    <a:lstStyle/>
                    <a:p>
                      <a:pPr algn="ctr">
                        <a:spcAft>
                          <a:spcPts val="0"/>
                        </a:spcAft>
                      </a:pPr>
                      <a:r>
                        <a:rPr lang="en-US" sz="1000">
                          <a:effectLst/>
                        </a:rPr>
                        <a:t>0,88 / 0,23 </a:t>
                      </a:r>
                      <a:endParaRPr lang="sv-SE" sz="1500">
                        <a:effectLst/>
                        <a:latin typeface="Times New Roman"/>
                        <a:ea typeface="Times New Roman"/>
                      </a:endParaRPr>
                    </a:p>
                  </a:txBody>
                  <a:tcPr marL="57046" marR="57046" marT="0" marB="0" anchor="ctr"/>
                </a:tc>
              </a:tr>
              <a:tr h="256706">
                <a:tc>
                  <a:txBody>
                    <a:bodyPr/>
                    <a:lstStyle/>
                    <a:p>
                      <a:pPr algn="ctr">
                        <a:spcAft>
                          <a:spcPts val="0"/>
                        </a:spcAft>
                      </a:pPr>
                      <a:r>
                        <a:rPr lang="en-US" sz="1000">
                          <a:effectLst/>
                        </a:rPr>
                        <a:t>Maximum radius [mm]</a:t>
                      </a:r>
                      <a:endParaRPr lang="sv-SE" sz="1500">
                        <a:effectLst/>
                        <a:latin typeface="Times New Roman"/>
                        <a:ea typeface="Times New Roman"/>
                      </a:endParaRPr>
                    </a:p>
                  </a:txBody>
                  <a:tcPr marL="57046" marR="57046" marT="0" marB="0" anchor="ctr"/>
                </a:tc>
                <a:tc>
                  <a:txBody>
                    <a:bodyPr/>
                    <a:lstStyle/>
                    <a:p>
                      <a:pPr algn="ctr">
                        <a:spcAft>
                          <a:spcPts val="0"/>
                        </a:spcAft>
                      </a:pPr>
                      <a:r>
                        <a:rPr lang="en-US" sz="1000">
                          <a:effectLst/>
                        </a:rPr>
                        <a:t> 1,99</a:t>
                      </a:r>
                      <a:endParaRPr lang="sv-SE" sz="1500">
                        <a:effectLst/>
                        <a:latin typeface="Times New Roman"/>
                        <a:ea typeface="Times New Roman"/>
                      </a:endParaRPr>
                    </a:p>
                  </a:txBody>
                  <a:tcPr marL="57046" marR="57046" marT="0" marB="0" anchor="ctr"/>
                </a:tc>
                <a:tc>
                  <a:txBody>
                    <a:bodyPr/>
                    <a:lstStyle/>
                    <a:p>
                      <a:pPr algn="ctr">
                        <a:spcAft>
                          <a:spcPts val="0"/>
                        </a:spcAft>
                      </a:pPr>
                      <a:r>
                        <a:rPr lang="en-US" sz="1000">
                          <a:effectLst/>
                        </a:rPr>
                        <a:t> 1,46</a:t>
                      </a:r>
                      <a:endParaRPr lang="sv-SE" sz="1500">
                        <a:effectLst/>
                        <a:latin typeface="Times New Roman"/>
                        <a:ea typeface="Times New Roman"/>
                      </a:endParaRPr>
                    </a:p>
                  </a:txBody>
                  <a:tcPr marL="57046" marR="57046" marT="0" marB="0" anchor="ctr"/>
                </a:tc>
              </a:tr>
              <a:tr h="256706">
                <a:tc>
                  <a:txBody>
                    <a:bodyPr/>
                    <a:lstStyle/>
                    <a:p>
                      <a:pPr algn="ctr">
                        <a:spcAft>
                          <a:spcPts val="0"/>
                        </a:spcAft>
                      </a:pPr>
                      <a:r>
                        <a:rPr lang="en-US" sz="1000">
                          <a:effectLst/>
                        </a:rPr>
                        <a:t>Minimum radius [mm]</a:t>
                      </a:r>
                      <a:endParaRPr lang="sv-SE" sz="1500">
                        <a:effectLst/>
                        <a:latin typeface="Times New Roman"/>
                        <a:ea typeface="Times New Roman"/>
                      </a:endParaRPr>
                    </a:p>
                  </a:txBody>
                  <a:tcPr marL="57046" marR="57046" marT="0" marB="0" anchor="ctr"/>
                </a:tc>
                <a:tc>
                  <a:txBody>
                    <a:bodyPr/>
                    <a:lstStyle/>
                    <a:p>
                      <a:pPr algn="ctr">
                        <a:spcAft>
                          <a:spcPts val="0"/>
                        </a:spcAft>
                      </a:pPr>
                      <a:r>
                        <a:rPr lang="en-US" sz="1000">
                          <a:effectLst/>
                        </a:rPr>
                        <a:t> 0,3</a:t>
                      </a:r>
                      <a:endParaRPr lang="sv-SE" sz="1500">
                        <a:effectLst/>
                        <a:latin typeface="Times New Roman"/>
                        <a:ea typeface="Times New Roman"/>
                      </a:endParaRPr>
                    </a:p>
                  </a:txBody>
                  <a:tcPr marL="57046" marR="57046" marT="0" marB="0" anchor="ctr"/>
                </a:tc>
                <a:tc>
                  <a:txBody>
                    <a:bodyPr/>
                    <a:lstStyle/>
                    <a:p>
                      <a:pPr algn="ctr">
                        <a:spcAft>
                          <a:spcPts val="0"/>
                        </a:spcAft>
                      </a:pPr>
                      <a:r>
                        <a:rPr lang="en-US" sz="1000">
                          <a:effectLst/>
                        </a:rPr>
                        <a:t> 0,56</a:t>
                      </a:r>
                      <a:endParaRPr lang="sv-SE" sz="1500">
                        <a:effectLst/>
                        <a:latin typeface="Times New Roman"/>
                        <a:ea typeface="Times New Roman"/>
                      </a:endParaRPr>
                    </a:p>
                  </a:txBody>
                  <a:tcPr marL="57046" marR="57046" marT="0" marB="0" anchor="ctr"/>
                </a:tc>
              </a:tr>
              <a:tr h="256706">
                <a:tc>
                  <a:txBody>
                    <a:bodyPr/>
                    <a:lstStyle/>
                    <a:p>
                      <a:pPr algn="ctr">
                        <a:spcAft>
                          <a:spcPts val="0"/>
                        </a:spcAft>
                      </a:pPr>
                      <a:r>
                        <a:rPr lang="en-US" sz="1000">
                          <a:effectLst/>
                        </a:rPr>
                        <a:t>Mean toe angle / Standard deviation [⁰]</a:t>
                      </a:r>
                      <a:endParaRPr lang="sv-SE" sz="1500">
                        <a:effectLst/>
                        <a:latin typeface="Times New Roman"/>
                        <a:ea typeface="Times New Roman"/>
                      </a:endParaRPr>
                    </a:p>
                  </a:txBody>
                  <a:tcPr marL="57046" marR="57046" marT="0" marB="0" anchor="ctr"/>
                </a:tc>
                <a:tc>
                  <a:txBody>
                    <a:bodyPr/>
                    <a:lstStyle/>
                    <a:p>
                      <a:pPr algn="ctr">
                        <a:spcAft>
                          <a:spcPts val="0"/>
                        </a:spcAft>
                      </a:pPr>
                      <a:r>
                        <a:rPr lang="en-US" sz="1000">
                          <a:effectLst/>
                        </a:rPr>
                        <a:t> 33 / 13</a:t>
                      </a:r>
                      <a:endParaRPr lang="sv-SE" sz="1500">
                        <a:effectLst/>
                        <a:latin typeface="Times New Roman"/>
                        <a:ea typeface="Times New Roman"/>
                      </a:endParaRPr>
                    </a:p>
                  </a:txBody>
                  <a:tcPr marL="57046" marR="57046" marT="0" marB="0" anchor="ctr"/>
                </a:tc>
                <a:tc>
                  <a:txBody>
                    <a:bodyPr/>
                    <a:lstStyle/>
                    <a:p>
                      <a:pPr algn="ctr">
                        <a:spcAft>
                          <a:spcPts val="0"/>
                        </a:spcAft>
                      </a:pPr>
                      <a:r>
                        <a:rPr lang="en-US" sz="1000">
                          <a:effectLst/>
                        </a:rPr>
                        <a:t> 31 / 5,8</a:t>
                      </a:r>
                      <a:endParaRPr lang="sv-SE" sz="1500">
                        <a:effectLst/>
                        <a:latin typeface="Times New Roman"/>
                        <a:ea typeface="Times New Roman"/>
                      </a:endParaRPr>
                    </a:p>
                  </a:txBody>
                  <a:tcPr marL="57046" marR="57046" marT="0" marB="0" anchor="ctr"/>
                </a:tc>
              </a:tr>
              <a:tr h="256706">
                <a:tc>
                  <a:txBody>
                    <a:bodyPr/>
                    <a:lstStyle/>
                    <a:p>
                      <a:pPr algn="ctr">
                        <a:spcAft>
                          <a:spcPts val="0"/>
                        </a:spcAft>
                      </a:pPr>
                      <a:r>
                        <a:rPr lang="en-US" sz="1000">
                          <a:effectLst/>
                        </a:rPr>
                        <a:t>Maximum toe angle [⁰]</a:t>
                      </a:r>
                      <a:endParaRPr lang="sv-SE" sz="1500">
                        <a:effectLst/>
                        <a:latin typeface="Times New Roman"/>
                        <a:ea typeface="Times New Roman"/>
                      </a:endParaRPr>
                    </a:p>
                  </a:txBody>
                  <a:tcPr marL="57046" marR="57046" marT="0" marB="0" anchor="ctr"/>
                </a:tc>
                <a:tc>
                  <a:txBody>
                    <a:bodyPr/>
                    <a:lstStyle/>
                    <a:p>
                      <a:pPr algn="ctr">
                        <a:spcAft>
                          <a:spcPts val="0"/>
                        </a:spcAft>
                      </a:pPr>
                      <a:r>
                        <a:rPr lang="en-US" sz="1000">
                          <a:effectLst/>
                        </a:rPr>
                        <a:t> 61</a:t>
                      </a:r>
                      <a:endParaRPr lang="sv-SE" sz="1500">
                        <a:effectLst/>
                        <a:latin typeface="Times New Roman"/>
                        <a:ea typeface="Times New Roman"/>
                      </a:endParaRPr>
                    </a:p>
                  </a:txBody>
                  <a:tcPr marL="57046" marR="57046" marT="0" marB="0" anchor="ctr"/>
                </a:tc>
                <a:tc>
                  <a:txBody>
                    <a:bodyPr/>
                    <a:lstStyle/>
                    <a:p>
                      <a:pPr algn="ctr">
                        <a:spcAft>
                          <a:spcPts val="0"/>
                        </a:spcAft>
                      </a:pPr>
                      <a:r>
                        <a:rPr lang="en-US" sz="1000">
                          <a:effectLst/>
                        </a:rPr>
                        <a:t> 40</a:t>
                      </a:r>
                      <a:endParaRPr lang="sv-SE" sz="1500">
                        <a:effectLst/>
                        <a:latin typeface="Times New Roman"/>
                        <a:ea typeface="Times New Roman"/>
                      </a:endParaRPr>
                    </a:p>
                  </a:txBody>
                  <a:tcPr marL="57046" marR="57046" marT="0" marB="0" anchor="ctr"/>
                </a:tc>
              </a:tr>
              <a:tr h="256706">
                <a:tc>
                  <a:txBody>
                    <a:bodyPr/>
                    <a:lstStyle/>
                    <a:p>
                      <a:pPr algn="ctr">
                        <a:spcAft>
                          <a:spcPts val="0"/>
                        </a:spcAft>
                      </a:pPr>
                      <a:r>
                        <a:rPr lang="en-US" sz="1000">
                          <a:effectLst/>
                        </a:rPr>
                        <a:t>Minimum toe angle [⁰]</a:t>
                      </a:r>
                      <a:endParaRPr lang="sv-SE" sz="1500">
                        <a:effectLst/>
                        <a:latin typeface="Times New Roman"/>
                        <a:ea typeface="Times New Roman"/>
                      </a:endParaRPr>
                    </a:p>
                  </a:txBody>
                  <a:tcPr marL="57046" marR="57046" marT="0" marB="0" anchor="ctr"/>
                </a:tc>
                <a:tc>
                  <a:txBody>
                    <a:bodyPr/>
                    <a:lstStyle/>
                    <a:p>
                      <a:pPr algn="ctr">
                        <a:spcAft>
                          <a:spcPts val="0"/>
                        </a:spcAft>
                      </a:pPr>
                      <a:r>
                        <a:rPr lang="en-US" sz="1000">
                          <a:effectLst/>
                        </a:rPr>
                        <a:t> 12</a:t>
                      </a:r>
                      <a:endParaRPr lang="sv-SE" sz="1500">
                        <a:effectLst/>
                        <a:latin typeface="Times New Roman"/>
                        <a:ea typeface="Times New Roman"/>
                      </a:endParaRPr>
                    </a:p>
                  </a:txBody>
                  <a:tcPr marL="57046" marR="57046" marT="0" marB="0" anchor="ctr"/>
                </a:tc>
                <a:tc>
                  <a:txBody>
                    <a:bodyPr/>
                    <a:lstStyle/>
                    <a:p>
                      <a:pPr algn="ctr">
                        <a:spcAft>
                          <a:spcPts val="0"/>
                        </a:spcAft>
                      </a:pPr>
                      <a:r>
                        <a:rPr lang="en-US" sz="1000">
                          <a:effectLst/>
                        </a:rPr>
                        <a:t> 16</a:t>
                      </a:r>
                      <a:endParaRPr lang="sv-SE" sz="1500">
                        <a:effectLst/>
                        <a:latin typeface="Times New Roman"/>
                        <a:ea typeface="Times New Roman"/>
                      </a:endParaRPr>
                    </a:p>
                  </a:txBody>
                  <a:tcPr marL="57046" marR="57046" marT="0" marB="0" anchor="ctr"/>
                </a:tc>
              </a:tr>
              <a:tr h="256706">
                <a:tc>
                  <a:txBody>
                    <a:bodyPr/>
                    <a:lstStyle/>
                    <a:p>
                      <a:pPr algn="ctr">
                        <a:spcAft>
                          <a:spcPts val="0"/>
                        </a:spcAft>
                      </a:pPr>
                      <a:r>
                        <a:rPr lang="en-US" sz="1000">
                          <a:effectLst/>
                        </a:rPr>
                        <a:t>Mean K</a:t>
                      </a:r>
                      <a:r>
                        <a:rPr lang="en-US" sz="1000" baseline="-25000">
                          <a:effectLst/>
                        </a:rPr>
                        <a:t>t</a:t>
                      </a:r>
                      <a:r>
                        <a:rPr lang="en-US" sz="1000">
                          <a:effectLst/>
                        </a:rPr>
                        <a:t> / Standard deviation</a:t>
                      </a:r>
                      <a:endParaRPr lang="sv-SE" sz="1500">
                        <a:effectLst/>
                        <a:latin typeface="Times New Roman"/>
                        <a:ea typeface="Times New Roman"/>
                      </a:endParaRPr>
                    </a:p>
                  </a:txBody>
                  <a:tcPr marL="57046" marR="57046" marT="0" marB="0" anchor="ctr"/>
                </a:tc>
                <a:tc>
                  <a:txBody>
                    <a:bodyPr/>
                    <a:lstStyle/>
                    <a:p>
                      <a:pPr algn="ctr">
                        <a:spcAft>
                          <a:spcPts val="0"/>
                        </a:spcAft>
                      </a:pPr>
                      <a:r>
                        <a:rPr lang="en-US" sz="1000">
                          <a:effectLst/>
                        </a:rPr>
                        <a:t> 2,51 / 0,35</a:t>
                      </a:r>
                      <a:endParaRPr lang="sv-SE" sz="1500">
                        <a:effectLst/>
                        <a:latin typeface="Times New Roman"/>
                        <a:ea typeface="Times New Roman"/>
                      </a:endParaRPr>
                    </a:p>
                  </a:txBody>
                  <a:tcPr marL="57046" marR="57046" marT="0" marB="0" anchor="ctr"/>
                </a:tc>
                <a:tc>
                  <a:txBody>
                    <a:bodyPr/>
                    <a:lstStyle/>
                    <a:p>
                      <a:pPr algn="ctr">
                        <a:spcAft>
                          <a:spcPts val="0"/>
                        </a:spcAft>
                      </a:pPr>
                      <a:r>
                        <a:rPr lang="en-US" sz="1000">
                          <a:effectLst/>
                        </a:rPr>
                        <a:t> 2,44 / 0,3</a:t>
                      </a:r>
                      <a:endParaRPr lang="sv-SE" sz="1500">
                        <a:effectLst/>
                        <a:latin typeface="Times New Roman"/>
                        <a:ea typeface="Times New Roman"/>
                      </a:endParaRPr>
                    </a:p>
                  </a:txBody>
                  <a:tcPr marL="57046" marR="57046" marT="0" marB="0" anchor="ctr"/>
                </a:tc>
              </a:tr>
              <a:tr h="256706">
                <a:tc>
                  <a:txBody>
                    <a:bodyPr/>
                    <a:lstStyle/>
                    <a:p>
                      <a:pPr algn="ctr">
                        <a:spcAft>
                          <a:spcPts val="0"/>
                        </a:spcAft>
                      </a:pPr>
                      <a:r>
                        <a:rPr lang="en-US" sz="1000">
                          <a:effectLst/>
                        </a:rPr>
                        <a:t>Maximum K</a:t>
                      </a:r>
                      <a:r>
                        <a:rPr lang="en-US" sz="1000" baseline="-25000">
                          <a:effectLst/>
                        </a:rPr>
                        <a:t>t</a:t>
                      </a:r>
                      <a:endParaRPr lang="sv-SE" sz="1500">
                        <a:effectLst/>
                        <a:latin typeface="Times New Roman"/>
                        <a:ea typeface="Times New Roman"/>
                      </a:endParaRPr>
                    </a:p>
                  </a:txBody>
                  <a:tcPr marL="57046" marR="57046" marT="0" marB="0" anchor="ctr"/>
                </a:tc>
                <a:tc>
                  <a:txBody>
                    <a:bodyPr/>
                    <a:lstStyle/>
                    <a:p>
                      <a:pPr algn="ctr">
                        <a:spcAft>
                          <a:spcPts val="0"/>
                        </a:spcAft>
                      </a:pPr>
                      <a:r>
                        <a:rPr lang="en-US" sz="1000">
                          <a:effectLst/>
                        </a:rPr>
                        <a:t> 3,24</a:t>
                      </a:r>
                      <a:endParaRPr lang="sv-SE" sz="1500">
                        <a:effectLst/>
                        <a:latin typeface="Times New Roman"/>
                        <a:ea typeface="Times New Roman"/>
                      </a:endParaRPr>
                    </a:p>
                  </a:txBody>
                  <a:tcPr marL="57046" marR="57046" marT="0" marB="0" anchor="ctr"/>
                </a:tc>
                <a:tc>
                  <a:txBody>
                    <a:bodyPr/>
                    <a:lstStyle/>
                    <a:p>
                      <a:pPr algn="ctr">
                        <a:spcAft>
                          <a:spcPts val="0"/>
                        </a:spcAft>
                      </a:pPr>
                      <a:r>
                        <a:rPr lang="en-US" sz="1000">
                          <a:effectLst/>
                        </a:rPr>
                        <a:t> 2,86</a:t>
                      </a:r>
                      <a:endParaRPr lang="sv-SE" sz="1500">
                        <a:effectLst/>
                        <a:latin typeface="Times New Roman"/>
                        <a:ea typeface="Times New Roman"/>
                      </a:endParaRPr>
                    </a:p>
                  </a:txBody>
                  <a:tcPr marL="57046" marR="57046" marT="0" marB="0" anchor="ctr"/>
                </a:tc>
              </a:tr>
              <a:tr h="256706">
                <a:tc>
                  <a:txBody>
                    <a:bodyPr/>
                    <a:lstStyle/>
                    <a:p>
                      <a:pPr algn="ctr">
                        <a:spcAft>
                          <a:spcPts val="0"/>
                        </a:spcAft>
                      </a:pPr>
                      <a:r>
                        <a:rPr lang="en-US" sz="1000">
                          <a:effectLst/>
                        </a:rPr>
                        <a:t>Minimum K</a:t>
                      </a:r>
                      <a:r>
                        <a:rPr lang="en-US" sz="1000" baseline="-25000">
                          <a:effectLst/>
                        </a:rPr>
                        <a:t>t</a:t>
                      </a:r>
                      <a:endParaRPr lang="sv-SE" sz="1500">
                        <a:effectLst/>
                        <a:latin typeface="Times New Roman"/>
                        <a:ea typeface="Times New Roman"/>
                      </a:endParaRPr>
                    </a:p>
                  </a:txBody>
                  <a:tcPr marL="57046" marR="57046" marT="0" marB="0" anchor="ctr"/>
                </a:tc>
                <a:tc>
                  <a:txBody>
                    <a:bodyPr/>
                    <a:lstStyle/>
                    <a:p>
                      <a:pPr algn="ctr">
                        <a:spcAft>
                          <a:spcPts val="0"/>
                        </a:spcAft>
                      </a:pPr>
                      <a:r>
                        <a:rPr lang="en-US" sz="1000">
                          <a:effectLst/>
                        </a:rPr>
                        <a:t> 1,53</a:t>
                      </a:r>
                      <a:endParaRPr lang="sv-SE" sz="1500">
                        <a:effectLst/>
                        <a:latin typeface="Times New Roman"/>
                        <a:ea typeface="Times New Roman"/>
                      </a:endParaRPr>
                    </a:p>
                  </a:txBody>
                  <a:tcPr marL="57046" marR="57046" marT="0" marB="0" anchor="ctr"/>
                </a:tc>
                <a:tc>
                  <a:txBody>
                    <a:bodyPr/>
                    <a:lstStyle/>
                    <a:p>
                      <a:pPr algn="ctr">
                        <a:spcAft>
                          <a:spcPts val="0"/>
                        </a:spcAft>
                      </a:pPr>
                      <a:r>
                        <a:rPr lang="en-US" sz="1000" dirty="0">
                          <a:effectLst/>
                        </a:rPr>
                        <a:t> 1,73</a:t>
                      </a:r>
                      <a:endParaRPr lang="sv-SE" sz="1500" dirty="0">
                        <a:effectLst/>
                        <a:latin typeface="Times New Roman"/>
                        <a:ea typeface="Times New Roman"/>
                      </a:endParaRPr>
                    </a:p>
                  </a:txBody>
                  <a:tcPr marL="57046" marR="57046" marT="0" marB="0" anchor="ctr"/>
                </a:tc>
              </a:tr>
            </a:tbl>
          </a:graphicData>
        </a:graphic>
      </p:graphicFrame>
    </p:spTree>
    <p:extLst>
      <p:ext uri="{BB962C8B-B14F-4D97-AF65-F5344CB8AC3E}">
        <p14:creationId xmlns:p14="http://schemas.microsoft.com/office/powerpoint/2010/main" val="9189801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22627" y="838200"/>
            <a:ext cx="2999795" cy="3713162"/>
          </a:xfrm>
        </p:spPr>
      </p:pic>
      <mc:AlternateContent xmlns:mc="http://schemas.openxmlformats.org/markup-compatibility/2006" xmlns:a14="http://schemas.microsoft.com/office/drawing/2010/main">
        <mc:Choice Requires="a14">
          <p:sp>
            <p:nvSpPr>
              <p:cNvPr id="6" name="Content Placeholder 5"/>
              <p:cNvSpPr>
                <a:spLocks noGrp="1"/>
              </p:cNvSpPr>
              <p:nvPr>
                <p:ph sz="half" idx="2"/>
              </p:nvPr>
            </p:nvSpPr>
            <p:spPr>
              <a:xfrm>
                <a:off x="4876800" y="1097280"/>
                <a:ext cx="2462784" cy="586897"/>
              </a:xfrm>
            </p:spPr>
            <p:txBody>
              <a:bodyPr/>
              <a:lstStyle/>
              <a:p>
                <a:pPr/>
                <a14:m>
                  <m:oMathPara xmlns:m="http://schemas.openxmlformats.org/officeDocument/2006/math">
                    <m:oMathParaPr>
                      <m:jc m:val="left"/>
                    </m:oMathParaPr>
                    <m:oMath xmlns:m="http://schemas.openxmlformats.org/officeDocument/2006/math">
                      <m:sSub>
                        <m:sSubPr>
                          <m:ctrlPr>
                            <a:rPr lang="sv-SE" sz="2000" i="1">
                              <a:latin typeface="Cambria Math"/>
                            </a:rPr>
                          </m:ctrlPr>
                        </m:sSubPr>
                        <m:e>
                          <m:r>
                            <a:rPr lang="en-US" sz="2000" i="1">
                              <a:latin typeface="Cambria Math"/>
                            </a:rPr>
                            <m:t>𝑅</m:t>
                          </m:r>
                        </m:e>
                        <m:sub>
                          <m:r>
                            <a:rPr lang="en-US" sz="2000" i="1">
                              <a:latin typeface="Cambria Math"/>
                            </a:rPr>
                            <m:t>𝑓</m:t>
                          </m:r>
                        </m:sub>
                      </m:sSub>
                      <m:r>
                        <a:rPr lang="en-US" sz="2000" i="1">
                          <a:latin typeface="Cambria Math"/>
                        </a:rPr>
                        <m:t>=</m:t>
                      </m:r>
                      <m:sSub>
                        <m:sSubPr>
                          <m:ctrlPr>
                            <a:rPr lang="sv-SE" sz="2000" i="1">
                              <a:latin typeface="Cambria Math"/>
                            </a:rPr>
                          </m:ctrlPr>
                        </m:sSubPr>
                        <m:e>
                          <m:r>
                            <a:rPr lang="en-US" sz="2000" i="1">
                              <a:latin typeface="Cambria Math"/>
                            </a:rPr>
                            <m:t>𝑅</m:t>
                          </m:r>
                        </m:e>
                        <m:sub>
                          <m:r>
                            <a:rPr lang="en-US" sz="2000" i="1">
                              <a:latin typeface="Cambria Math"/>
                            </a:rPr>
                            <m:t>𝑟</m:t>
                          </m:r>
                        </m:sub>
                      </m:sSub>
                      <m:r>
                        <a:rPr lang="en-US" sz="2000" i="1">
                          <a:latin typeface="Cambria Math"/>
                        </a:rPr>
                        <m:t>+</m:t>
                      </m:r>
                      <m:sSub>
                        <m:sSubPr>
                          <m:ctrlPr>
                            <a:rPr lang="sv-SE" sz="2000" i="1">
                              <a:latin typeface="Cambria Math"/>
                            </a:rPr>
                          </m:ctrlPr>
                        </m:sSubPr>
                        <m:e>
                          <m:r>
                            <a:rPr lang="en-US" sz="2000" i="1">
                              <a:latin typeface="Cambria Math"/>
                            </a:rPr>
                            <m:t>𝑅</m:t>
                          </m:r>
                        </m:e>
                        <m:sub>
                          <m:r>
                            <a:rPr lang="en-US" sz="2000" i="1">
                              <a:latin typeface="Cambria Math"/>
                            </a:rPr>
                            <m:t>𝑚𝑠</m:t>
                          </m:r>
                        </m:sub>
                      </m:sSub>
                    </m:oMath>
                  </m:oMathPara>
                </a14:m>
                <a:endParaRPr lang="sv-SE" sz="2000" dirty="0"/>
              </a:p>
            </p:txBody>
          </p:sp>
        </mc:Choice>
        <mc:Fallback xmlns="">
          <p:sp>
            <p:nvSpPr>
              <p:cNvPr id="6" name="Content Placeholder 5"/>
              <p:cNvSpPr>
                <a:spLocks noGrp="1" noRot="1" noChangeAspect="1" noMove="1" noResize="1" noEditPoints="1" noAdjustHandles="1" noChangeArrowheads="1" noChangeShapeType="1" noTextEdit="1"/>
              </p:cNvSpPr>
              <p:nvPr>
                <p:ph sz="half" idx="2"/>
              </p:nvPr>
            </p:nvSpPr>
            <p:spPr>
              <a:xfrm>
                <a:off x="4876800" y="1097280"/>
                <a:ext cx="2462784" cy="586897"/>
              </a:xfrm>
              <a:blipFill rotWithShape="1">
                <a:blip r:embed="rId3"/>
                <a:stretch>
                  <a:fillRect/>
                </a:stretch>
              </a:blipFill>
            </p:spPr>
            <p:txBody>
              <a:bodyPr/>
              <a:lstStyle/>
              <a:p>
                <a:r>
                  <a:rPr lang="sv-SE">
                    <a:noFill/>
                  </a:rPr>
                  <a:t> </a:t>
                </a:r>
              </a:p>
            </p:txBody>
          </p:sp>
        </mc:Fallback>
      </mc:AlternateContent>
      <p:sp>
        <p:nvSpPr>
          <p:cNvPr id="4" name="Title 3"/>
          <p:cNvSpPr>
            <a:spLocks noGrp="1"/>
          </p:cNvSpPr>
          <p:nvPr>
            <p:ph type="title"/>
          </p:nvPr>
        </p:nvSpPr>
        <p:spPr/>
        <p:txBody>
          <a:bodyPr/>
          <a:lstStyle/>
          <a:p>
            <a:r>
              <a:rPr lang="sv-SE" dirty="0" smtClean="0"/>
              <a:t>SIMULERING</a:t>
            </a:r>
            <a:endParaRPr lang="sv-SE" dirty="0"/>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0035" y="838200"/>
            <a:ext cx="2916257" cy="3711600"/>
          </a:xfrm>
          <a:prstGeom prst="rect">
            <a:avLst/>
          </a:prstGeom>
        </p:spPr>
      </p:pic>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3017" y="838200"/>
            <a:ext cx="2916257" cy="3711600"/>
          </a:xfrm>
          <a:prstGeom prst="rect">
            <a:avLst/>
          </a:prstGeom>
        </p:spPr>
      </p:pic>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8200" y="1455577"/>
            <a:ext cx="1829055" cy="2476846"/>
          </a:xfrm>
          <a:prstGeom prst="rect">
            <a:avLst/>
          </a:prstGeom>
        </p:spPr>
      </p:pic>
      <mc:AlternateContent xmlns:mc="http://schemas.openxmlformats.org/markup-compatibility/2006" xmlns:a14="http://schemas.microsoft.com/office/drawing/2010/main">
        <mc:Choice Requires="a14">
          <p:sp>
            <p:nvSpPr>
              <p:cNvPr id="8" name="Content Placeholder 5"/>
              <p:cNvSpPr txBox="1">
                <a:spLocks/>
              </p:cNvSpPr>
              <p:nvPr/>
            </p:nvSpPr>
            <p:spPr>
              <a:xfrm>
                <a:off x="4876800" y="1699103"/>
                <a:ext cx="1905000" cy="434497"/>
              </a:xfrm>
              <a:prstGeom prst="rect">
                <a:avLst/>
              </a:prstGeom>
            </p:spPr>
            <p:txBody>
              <a:bodyPr vert="horz" lIns="91440" tIns="45720" rIns="91440" bIns="45720" rtlCol="0">
                <a:normAutofit/>
              </a:bodyPr>
              <a:lstStyle>
                <a:lvl1pPr marL="342900" indent="-342900" algn="l" defTabSz="914400" rtl="0" eaLnBrk="1" latinLnBrk="0" hangingPunct="1">
                  <a:spcBef>
                    <a:spcPts val="800"/>
                  </a:spcBef>
                  <a:buFont typeface="Arial" pitchFamily="34" charset="0"/>
                  <a:buNone/>
                  <a:defRPr sz="28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24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20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9pPr>
              </a:lstStyle>
              <a:p>
                <a:pPr/>
                <a14:m>
                  <m:oMathPara xmlns:m="http://schemas.openxmlformats.org/officeDocument/2006/math">
                    <m:oMathParaPr>
                      <m:jc m:val="left"/>
                    </m:oMathParaPr>
                    <m:oMath xmlns:m="http://schemas.openxmlformats.org/officeDocument/2006/math">
                      <m:sSub>
                        <m:sSubPr>
                          <m:ctrlPr>
                            <a:rPr lang="sv-SE" sz="2000" i="1">
                              <a:latin typeface="Cambria Math"/>
                            </a:rPr>
                          </m:ctrlPr>
                        </m:sSubPr>
                        <m:e>
                          <m:r>
                            <a:rPr lang="en-US" sz="2000" i="1">
                              <a:latin typeface="Cambria Math"/>
                            </a:rPr>
                            <m:t>𝑅</m:t>
                          </m:r>
                        </m:e>
                        <m:sub>
                          <m:r>
                            <a:rPr lang="en-US" sz="2000" i="1">
                              <a:latin typeface="Cambria Math"/>
                            </a:rPr>
                            <m:t>𝑚𝑠</m:t>
                          </m:r>
                        </m:sub>
                      </m:sSub>
                      <m:r>
                        <a:rPr lang="en-US" sz="2000" i="1">
                          <a:latin typeface="Cambria Math"/>
                        </a:rPr>
                        <m:t>=</m:t>
                      </m:r>
                      <m:r>
                        <a:rPr lang="en-US" sz="2000" i="1">
                          <a:latin typeface="Cambria Math"/>
                        </a:rPr>
                        <m:t>𝑞</m:t>
                      </m:r>
                      <m:r>
                        <a:rPr lang="en-US" sz="2000" i="1">
                          <a:latin typeface="Cambria Math"/>
                        </a:rPr>
                        <m:t>∙</m:t>
                      </m:r>
                      <m:r>
                        <a:rPr lang="en-US" sz="2000" i="1">
                          <a:latin typeface="Cambria Math"/>
                        </a:rPr>
                        <m:t>𝑠</m:t>
                      </m:r>
                    </m:oMath>
                  </m:oMathPara>
                </a14:m>
                <a:endParaRPr lang="sv-SE" sz="2000" dirty="0"/>
              </a:p>
            </p:txBody>
          </p:sp>
        </mc:Choice>
        <mc:Fallback xmlns="">
          <p:sp>
            <p:nvSpPr>
              <p:cNvPr id="8" name="Content Placeholder 5"/>
              <p:cNvSpPr txBox="1">
                <a:spLocks noRot="1" noChangeAspect="1" noMove="1" noResize="1" noEditPoints="1" noAdjustHandles="1" noChangeArrowheads="1" noChangeShapeType="1" noTextEdit="1"/>
              </p:cNvSpPr>
              <p:nvPr/>
            </p:nvSpPr>
            <p:spPr>
              <a:xfrm>
                <a:off x="4876800" y="1699103"/>
                <a:ext cx="1905000" cy="434497"/>
              </a:xfrm>
              <a:prstGeom prst="rect">
                <a:avLst/>
              </a:prstGeom>
              <a:blipFill rotWithShape="1">
                <a:blip r:embed="rId7"/>
                <a:stretch>
                  <a:fillRect/>
                </a:stretch>
              </a:blipFill>
            </p:spPr>
            <p:txBody>
              <a:bodyPr/>
              <a:lstStyle/>
              <a:p>
                <a:r>
                  <a:rPr lang="sv-SE">
                    <a:noFill/>
                  </a:rPr>
                  <a:t> </a:t>
                </a:r>
              </a:p>
            </p:txBody>
          </p:sp>
        </mc:Fallback>
      </mc:AlternateContent>
      <p:sp>
        <p:nvSpPr>
          <p:cNvPr id="2" name="Rectangle 1"/>
          <p:cNvSpPr/>
          <p:nvPr/>
        </p:nvSpPr>
        <p:spPr>
          <a:xfrm>
            <a:off x="4953000" y="2209800"/>
            <a:ext cx="3962400" cy="707886"/>
          </a:xfrm>
          <a:prstGeom prst="rect">
            <a:avLst/>
          </a:prstGeom>
        </p:spPr>
        <p:txBody>
          <a:bodyPr wrap="square">
            <a:spAutoFit/>
          </a:bodyPr>
          <a:lstStyle/>
          <a:p>
            <a:r>
              <a:rPr lang="en-US" sz="2000" i="1" dirty="0"/>
              <a:t>q</a:t>
            </a:r>
            <a:r>
              <a:rPr lang="en-US" sz="2000" i="1" dirty="0" smtClean="0"/>
              <a:t> </a:t>
            </a:r>
            <a:r>
              <a:rPr lang="en-US" sz="2000" dirty="0" smtClean="0"/>
              <a:t>(notch </a:t>
            </a:r>
            <a:r>
              <a:rPr lang="en-US" sz="2000" dirty="0"/>
              <a:t>sensitivity </a:t>
            </a:r>
            <a:r>
              <a:rPr lang="en-US" sz="2000" dirty="0" smtClean="0"/>
              <a:t>factor) = 0,4 </a:t>
            </a:r>
          </a:p>
          <a:p>
            <a:r>
              <a:rPr lang="en-US" sz="2000" i="1" dirty="0"/>
              <a:t>s</a:t>
            </a:r>
            <a:r>
              <a:rPr lang="en-US" sz="2000" dirty="0" smtClean="0"/>
              <a:t> (</a:t>
            </a:r>
            <a:r>
              <a:rPr lang="en-US" sz="2000" dirty="0" err="1" smtClean="0"/>
              <a:t>multiaxialty</a:t>
            </a:r>
            <a:r>
              <a:rPr lang="en-US" sz="2000" dirty="0" smtClean="0"/>
              <a:t> coefficient) = 2,5</a:t>
            </a:r>
            <a:endParaRPr lang="sv-SE" sz="2000" dirty="0"/>
          </a:p>
        </p:txBody>
      </p:sp>
      <mc:AlternateContent xmlns:mc="http://schemas.openxmlformats.org/markup-compatibility/2006" xmlns:a14="http://schemas.microsoft.com/office/drawing/2010/main">
        <mc:Choice Requires="a14">
          <p:sp>
            <p:nvSpPr>
              <p:cNvPr id="14" name="Rectangle 13"/>
              <p:cNvSpPr/>
              <p:nvPr/>
            </p:nvSpPr>
            <p:spPr>
              <a:xfrm>
                <a:off x="4953000" y="3033442"/>
                <a:ext cx="1634615" cy="429220"/>
              </a:xfrm>
              <a:prstGeom prst="rect">
                <a:avLst/>
              </a:prstGeom>
            </p:spPr>
            <p:txBody>
              <a:bodyPr wrap="none">
                <a:spAutoFit/>
              </a:bodyPr>
              <a:lstStyle/>
              <a:p>
                <a14:m>
                  <m:oMath xmlns:m="http://schemas.openxmlformats.org/officeDocument/2006/math">
                    <m:sSub>
                      <m:sSubPr>
                        <m:ctrlPr>
                          <a:rPr lang="sv-SE" sz="2000" i="1" smtClean="0">
                            <a:latin typeface="Cambria Math"/>
                          </a:rPr>
                        </m:ctrlPr>
                      </m:sSubPr>
                      <m:e>
                        <m:r>
                          <a:rPr lang="sv-SE" sz="2000" i="1" smtClean="0">
                            <a:latin typeface="Cambria Math"/>
                            <a:ea typeface="Cambria Math"/>
                          </a:rPr>
                          <m:t>→</m:t>
                        </m:r>
                        <m:r>
                          <a:rPr lang="en-US" sz="2000" i="1">
                            <a:latin typeface="Cambria Math"/>
                          </a:rPr>
                          <m:t>𝑅</m:t>
                        </m:r>
                      </m:e>
                      <m:sub>
                        <m:r>
                          <a:rPr lang="en-US" sz="2000" i="1">
                            <a:latin typeface="Cambria Math"/>
                          </a:rPr>
                          <m:t>𝑓</m:t>
                        </m:r>
                      </m:sub>
                    </m:sSub>
                    <m:r>
                      <a:rPr lang="en-US" sz="2000" i="1">
                        <a:latin typeface="Cambria Math"/>
                      </a:rPr>
                      <m:t>=</m:t>
                    </m:r>
                    <m:r>
                      <a:rPr lang="sv-SE" sz="2000" b="0" i="1" smtClean="0">
                        <a:latin typeface="Cambria Math"/>
                      </a:rPr>
                      <m:t>1</m:t>
                    </m:r>
                  </m:oMath>
                </a14:m>
                <a:r>
                  <a:rPr lang="sv-SE" sz="2000" dirty="0" smtClean="0"/>
                  <a:t> mm</a:t>
                </a:r>
                <a:endParaRPr lang="sv-SE" sz="2000" dirty="0"/>
              </a:p>
            </p:txBody>
          </p:sp>
        </mc:Choice>
        <mc:Fallback xmlns="">
          <p:sp>
            <p:nvSpPr>
              <p:cNvPr id="14" name="Rectangle 13"/>
              <p:cNvSpPr>
                <a:spLocks noRot="1" noChangeAspect="1" noMove="1" noResize="1" noEditPoints="1" noAdjustHandles="1" noChangeArrowheads="1" noChangeShapeType="1" noTextEdit="1"/>
              </p:cNvSpPr>
              <p:nvPr/>
            </p:nvSpPr>
            <p:spPr>
              <a:xfrm>
                <a:off x="4953000" y="3033442"/>
                <a:ext cx="1634615" cy="429220"/>
              </a:xfrm>
              <a:prstGeom prst="rect">
                <a:avLst/>
              </a:prstGeom>
              <a:blipFill rotWithShape="1">
                <a:blip r:embed="rId8"/>
                <a:stretch>
                  <a:fillRect t="-7143" r="-2612" b="-18571"/>
                </a:stretch>
              </a:blipFill>
            </p:spPr>
            <p:txBody>
              <a:bodyPr/>
              <a:lstStyle/>
              <a:p>
                <a:r>
                  <a:rPr lang="sv-SE">
                    <a:noFill/>
                  </a:rPr>
                  <a:t> </a:t>
                </a:r>
              </a:p>
            </p:txBody>
          </p:sp>
        </mc:Fallback>
      </mc:AlternateContent>
      <p:graphicFrame>
        <p:nvGraphicFramePr>
          <p:cNvPr id="15" name="Diagram 14"/>
          <p:cNvGraphicFramePr/>
          <p:nvPr>
            <p:extLst>
              <p:ext uri="{D42A27DB-BD31-4B8C-83A1-F6EECF244321}">
                <p14:modId xmlns:p14="http://schemas.microsoft.com/office/powerpoint/2010/main" val="2314319919"/>
              </p:ext>
            </p:extLst>
          </p:nvPr>
        </p:nvGraphicFramePr>
        <p:xfrm>
          <a:off x="1524000" y="4343400"/>
          <a:ext cx="6096000" cy="7366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130573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p:bldP spid="2"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8565639"/>
              </p:ext>
            </p:extLst>
          </p:nvPr>
        </p:nvGraphicFramePr>
        <p:xfrm>
          <a:off x="1524000" y="4343400"/>
          <a:ext cx="6096000" cy="736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 5"/>
          <p:cNvGrpSpPr/>
          <p:nvPr/>
        </p:nvGrpSpPr>
        <p:grpSpPr>
          <a:xfrm>
            <a:off x="5014093" y="5562600"/>
            <a:ext cx="4510907" cy="1371600"/>
            <a:chOff x="5014093" y="5562600"/>
            <a:chExt cx="4510907" cy="1371600"/>
          </a:xfrm>
        </p:grpSpPr>
        <p:grpSp>
          <p:nvGrpSpPr>
            <p:cNvPr id="7" name="Group 14"/>
            <p:cNvGrpSpPr>
              <a:grpSpLocks/>
            </p:cNvGrpSpPr>
            <p:nvPr/>
          </p:nvGrpSpPr>
          <p:grpSpPr bwMode="auto">
            <a:xfrm>
              <a:off x="5014093" y="5562600"/>
              <a:ext cx="2072507" cy="1223719"/>
              <a:chOff x="1470" y="1504"/>
              <a:chExt cx="3855" cy="2277"/>
            </a:xfrm>
          </p:grpSpPr>
          <p:pic>
            <p:nvPicPr>
              <p:cNvPr id="11" name="Picture 1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90" y="1504"/>
                <a:ext cx="1860" cy="175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5"/>
              <p:cNvPicPr>
                <a:picLocks noChangeAspect="1" noChangeArrowheads="1"/>
              </p:cNvPicPr>
              <p:nvPr/>
            </p:nvPicPr>
            <p:blipFill>
              <a:blip r:embed="rId9" cstate="print">
                <a:extLst>
                  <a:ext uri="{28A0092B-C50C-407E-A947-70E740481C1C}">
                    <a14:useLocalDpi xmlns:a14="http://schemas.microsoft.com/office/drawing/2010/main" val="0"/>
                  </a:ext>
                </a:extLst>
              </a:blip>
              <a:srcRect l="17889" r="42813"/>
              <a:stretch>
                <a:fillRect/>
              </a:stretch>
            </p:blipFill>
            <p:spPr bwMode="auto">
              <a:xfrm>
                <a:off x="1470" y="3346"/>
                <a:ext cx="3855" cy="43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11"/>
            <p:cNvGrpSpPr>
              <a:grpSpLocks/>
            </p:cNvGrpSpPr>
            <p:nvPr/>
          </p:nvGrpSpPr>
          <p:grpSpPr bwMode="auto">
            <a:xfrm>
              <a:off x="6814993" y="5565768"/>
              <a:ext cx="2710007" cy="1368432"/>
              <a:chOff x="1725" y="4879"/>
              <a:chExt cx="5040" cy="2546"/>
            </a:xfrm>
          </p:grpSpPr>
          <p:sp>
            <p:nvSpPr>
              <p:cNvPr id="9" name="Text Box 13"/>
              <p:cNvSpPr txBox="1">
                <a:spLocks noChangeArrowheads="1"/>
              </p:cNvSpPr>
              <p:nvPr/>
            </p:nvSpPr>
            <p:spPr bwMode="auto">
              <a:xfrm>
                <a:off x="1725" y="6765"/>
                <a:ext cx="5040" cy="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KTH Engineering Sciences</a:t>
                </a:r>
                <a:endParaRPr kumimoji="0" lang="sv-SE"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 name="Picture 12" descr="kth_rgb"/>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300" y="4879"/>
                <a:ext cx="1935" cy="1935"/>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3" name="Title 12"/>
          <p:cNvSpPr>
            <a:spLocks noGrp="1"/>
          </p:cNvSpPr>
          <p:nvPr>
            <p:ph type="title"/>
          </p:nvPr>
        </p:nvSpPr>
        <p:spPr/>
        <p:txBody>
          <a:bodyPr/>
          <a:lstStyle/>
          <a:p>
            <a:r>
              <a:rPr lang="sv-SE" dirty="0" smtClean="0"/>
              <a:t>Placering – radie i radie</a:t>
            </a:r>
            <a:endParaRPr lang="sv-SE" dirty="0"/>
          </a:p>
        </p:txBody>
      </p:sp>
      <mc:AlternateContent xmlns:mc="http://schemas.openxmlformats.org/markup-compatibility/2006" xmlns:a14="http://schemas.microsoft.com/office/drawing/2010/main">
        <mc:Choice Requires="a14">
          <p:sp>
            <p:nvSpPr>
              <p:cNvPr id="15" name="Content Placeholder 14"/>
              <p:cNvSpPr>
                <a:spLocks noGrp="1"/>
              </p:cNvSpPr>
              <p:nvPr>
                <p:ph idx="1"/>
              </p:nvPr>
            </p:nvSpPr>
            <p:spPr/>
            <p:txBody>
              <a:bodyPr/>
              <a:lstStyle/>
              <a:p>
                <a:pPr lvl="0">
                  <a:buFont typeface="Arial" pitchFamily="34" charset="0"/>
                  <a:buChar char="•"/>
                </a:pPr>
                <a:r>
                  <a:rPr lang="en-US" dirty="0" err="1" smtClean="0"/>
                  <a:t>Stora</a:t>
                </a:r>
                <a:r>
                  <a:rPr lang="en-US" dirty="0" smtClean="0"/>
                  <a:t> </a:t>
                </a:r>
                <a:r>
                  <a:rPr lang="en-US" dirty="0" err="1" smtClean="0"/>
                  <a:t>radien</a:t>
                </a:r>
                <a:r>
                  <a:rPr lang="en-US" dirty="0" smtClean="0"/>
                  <a:t>, </a:t>
                </a:r>
                <a14:m>
                  <m:oMath xmlns:m="http://schemas.openxmlformats.org/officeDocument/2006/math">
                    <m:sSub>
                      <m:sSubPr>
                        <m:ctrlPr>
                          <a:rPr lang="sv-SE" i="1">
                            <a:latin typeface="Cambria Math"/>
                          </a:rPr>
                        </m:ctrlPr>
                      </m:sSubPr>
                      <m:e>
                        <m:r>
                          <a:rPr lang="en-US" i="1">
                            <a:latin typeface="Cambria Math"/>
                          </a:rPr>
                          <m:t>𝑅</m:t>
                        </m:r>
                      </m:e>
                      <m:sub>
                        <m:r>
                          <a:rPr lang="en-US" i="1">
                            <a:latin typeface="Cambria Math"/>
                          </a:rPr>
                          <m:t>𝑏</m:t>
                        </m:r>
                      </m:sub>
                    </m:sSub>
                    <m:r>
                      <a:rPr lang="en-US" i="1">
                        <a:latin typeface="Cambria Math"/>
                      </a:rPr>
                      <m:t>=0,25;1;4</m:t>
                    </m:r>
                  </m:oMath>
                </a14:m>
                <a:r>
                  <a:rPr lang="en-US" dirty="0" smtClean="0"/>
                  <a:t>.</a:t>
                </a:r>
              </a:p>
              <a:p>
                <a:pPr lvl="0">
                  <a:buFont typeface="Arial" pitchFamily="34" charset="0"/>
                  <a:buChar char="•"/>
                </a:pPr>
                <a:r>
                  <a:rPr lang="en-US" dirty="0" err="1" smtClean="0"/>
                  <a:t>Lilla</a:t>
                </a:r>
                <a:r>
                  <a:rPr lang="en-US" dirty="0" smtClean="0"/>
                  <a:t> </a:t>
                </a:r>
                <a:r>
                  <a:rPr lang="en-US" dirty="0" err="1" smtClean="0"/>
                  <a:t>radien</a:t>
                </a:r>
                <a:r>
                  <a:rPr lang="en-US" dirty="0" smtClean="0"/>
                  <a:t>, </a:t>
                </a:r>
                <a14:m>
                  <m:oMath xmlns:m="http://schemas.openxmlformats.org/officeDocument/2006/math">
                    <m:r>
                      <a:rPr lang="en-US" i="1">
                        <a:latin typeface="Cambria Math"/>
                      </a:rPr>
                      <m:t>0,025≤</m:t>
                    </m:r>
                    <m:sSub>
                      <m:sSubPr>
                        <m:ctrlPr>
                          <a:rPr lang="sv-SE" i="1">
                            <a:latin typeface="Cambria Math"/>
                          </a:rPr>
                        </m:ctrlPr>
                      </m:sSubPr>
                      <m:e>
                        <m:r>
                          <a:rPr lang="en-US" i="1">
                            <a:latin typeface="Cambria Math"/>
                          </a:rPr>
                          <m:t>𝑅</m:t>
                        </m:r>
                      </m:e>
                      <m:sub>
                        <m:r>
                          <a:rPr lang="en-US" i="1">
                            <a:latin typeface="Cambria Math"/>
                          </a:rPr>
                          <m:t>𝑠</m:t>
                        </m:r>
                      </m:sub>
                    </m:sSub>
                    <m:r>
                      <a:rPr lang="en-US" i="1">
                        <a:latin typeface="Cambria Math"/>
                      </a:rPr>
                      <m:t>≤</m:t>
                    </m:r>
                    <m:f>
                      <m:fPr>
                        <m:ctrlPr>
                          <a:rPr lang="sv-SE" i="1">
                            <a:latin typeface="Cambria Math"/>
                          </a:rPr>
                        </m:ctrlPr>
                      </m:fPr>
                      <m:num>
                        <m:sSub>
                          <m:sSubPr>
                            <m:ctrlPr>
                              <a:rPr lang="sv-SE" i="1">
                                <a:latin typeface="Cambria Math"/>
                              </a:rPr>
                            </m:ctrlPr>
                          </m:sSubPr>
                          <m:e>
                            <m:r>
                              <a:rPr lang="en-US" i="1">
                                <a:latin typeface="Cambria Math"/>
                              </a:rPr>
                              <m:t>𝑅</m:t>
                            </m:r>
                          </m:e>
                          <m:sub>
                            <m:r>
                              <a:rPr lang="en-US" i="1">
                                <a:latin typeface="Cambria Math"/>
                              </a:rPr>
                              <m:t>𝑏</m:t>
                            </m:r>
                          </m:sub>
                        </m:sSub>
                      </m:num>
                      <m:den>
                        <m:r>
                          <a:rPr lang="en-US" i="1">
                            <a:latin typeface="Cambria Math"/>
                          </a:rPr>
                          <m:t>2</m:t>
                        </m:r>
                      </m:den>
                    </m:f>
                  </m:oMath>
                </a14:m>
                <a:endParaRPr lang="en-US" dirty="0" smtClean="0"/>
              </a:p>
              <a:p>
                <a:pPr lvl="0">
                  <a:buFont typeface="Arial" pitchFamily="34" charset="0"/>
                  <a:buChar char="•"/>
                </a:pPr>
                <a:r>
                  <a:rPr lang="en-US" dirty="0" err="1" smtClean="0"/>
                  <a:t>Läget</a:t>
                </a:r>
                <a:r>
                  <a:rPr lang="en-US" dirty="0" smtClean="0"/>
                  <a:t> </a:t>
                </a:r>
                <a:r>
                  <a:rPr lang="en-US" dirty="0" err="1" smtClean="0"/>
                  <a:t>av</a:t>
                </a:r>
                <a:r>
                  <a:rPr lang="en-US" dirty="0" smtClean="0"/>
                  <a:t> den </a:t>
                </a:r>
                <a:r>
                  <a:rPr lang="en-US" dirty="0" err="1" smtClean="0"/>
                  <a:t>lilla</a:t>
                </a:r>
                <a:r>
                  <a:rPr lang="en-US" dirty="0" smtClean="0"/>
                  <a:t> </a:t>
                </a:r>
                <a:r>
                  <a:rPr lang="en-US" dirty="0" err="1" smtClean="0"/>
                  <a:t>radien</a:t>
                </a:r>
                <a:r>
                  <a:rPr lang="en-US" dirty="0" smtClean="0"/>
                  <a:t> </a:t>
                </a:r>
                <a:r>
                  <a:rPr lang="en-US" i="1" dirty="0" err="1" smtClean="0"/>
                  <a:t>R</a:t>
                </a:r>
                <a:r>
                  <a:rPr lang="en-US" i="1" baseline="-25000" dirty="0" err="1" smtClean="0"/>
                  <a:t>s</a:t>
                </a:r>
                <a:r>
                  <a:rPr lang="en-US" dirty="0"/>
                  <a:t> </a:t>
                </a:r>
                <a:endParaRPr lang="en-US" dirty="0" smtClean="0"/>
              </a:p>
              <a:p>
                <a:pPr lvl="0">
                  <a:buFont typeface="Arial" pitchFamily="34" charset="0"/>
                  <a:buChar char="•"/>
                </a:pPr>
                <a:r>
                  <a:rPr lang="en-US" dirty="0"/>
                  <a:t>d</a:t>
                </a:r>
                <a:r>
                  <a:rPr lang="en-US" dirty="0" smtClean="0"/>
                  <a:t> </a:t>
                </a:r>
                <a:r>
                  <a:rPr lang="en-US" dirty="0" err="1" smtClean="0"/>
                  <a:t>konstant</a:t>
                </a:r>
                <a:r>
                  <a:rPr lang="en-US" dirty="0" smtClean="0"/>
                  <a:t>  </a:t>
                </a:r>
                <a:endParaRPr lang="sv-SE" dirty="0"/>
              </a:p>
            </p:txBody>
          </p:sp>
        </mc:Choice>
        <mc:Fallback xmlns="">
          <p:sp>
            <p:nvSpPr>
              <p:cNvPr id="15" name="Content Placeholder 14"/>
              <p:cNvSpPr>
                <a:spLocks noGrp="1" noRot="1" noChangeAspect="1" noMove="1" noResize="1" noEditPoints="1" noAdjustHandles="1" noChangeArrowheads="1" noChangeShapeType="1" noTextEdit="1"/>
              </p:cNvSpPr>
              <p:nvPr>
                <p:ph idx="1"/>
              </p:nvPr>
            </p:nvSpPr>
            <p:spPr>
              <a:blipFill rotWithShape="1">
                <a:blip r:embed="rId11"/>
                <a:stretch>
                  <a:fillRect l="-243" t="-511"/>
                </a:stretch>
              </a:blipFill>
            </p:spPr>
            <p:txBody>
              <a:bodyPr/>
              <a:lstStyle/>
              <a:p>
                <a:r>
                  <a:rPr lang="sv-SE">
                    <a:noFill/>
                  </a:rPr>
                  <a:t> </a:t>
                </a:r>
              </a:p>
            </p:txBody>
          </p:sp>
        </mc:Fallback>
      </mc:AlternateContent>
      <p:pic>
        <p:nvPicPr>
          <p:cNvPr id="14" name="Picture 13"/>
          <p:cNvPicPr/>
          <p:nvPr/>
        </p:nvPicPr>
        <p:blipFill>
          <a:blip r:embed="rId12">
            <a:extLst>
              <a:ext uri="{28A0092B-C50C-407E-A947-70E740481C1C}">
                <a14:useLocalDpi xmlns:a14="http://schemas.microsoft.com/office/drawing/2010/main" val="0"/>
              </a:ext>
            </a:extLst>
          </a:blip>
          <a:stretch>
            <a:fillRect/>
          </a:stretch>
        </p:blipFill>
        <p:spPr>
          <a:xfrm>
            <a:off x="4191000" y="2323465"/>
            <a:ext cx="3601720" cy="2019935"/>
          </a:xfrm>
          <a:prstGeom prst="rect">
            <a:avLst/>
          </a:prstGeom>
        </p:spPr>
      </p:pic>
    </p:spTree>
    <p:extLst>
      <p:ext uri="{BB962C8B-B14F-4D97-AF65-F5344CB8AC3E}">
        <p14:creationId xmlns:p14="http://schemas.microsoft.com/office/powerpoint/2010/main" val="1614409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4027705063"/>
              </p:ext>
            </p:extLst>
          </p:nvPr>
        </p:nvGraphicFramePr>
        <p:xfrm>
          <a:off x="1524000" y="4343400"/>
          <a:ext cx="6096000" cy="736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 5"/>
          <p:cNvGrpSpPr/>
          <p:nvPr/>
        </p:nvGrpSpPr>
        <p:grpSpPr>
          <a:xfrm>
            <a:off x="5014093" y="5562600"/>
            <a:ext cx="4510907" cy="1371600"/>
            <a:chOff x="5014093" y="5562600"/>
            <a:chExt cx="4510907" cy="1371600"/>
          </a:xfrm>
        </p:grpSpPr>
        <p:grpSp>
          <p:nvGrpSpPr>
            <p:cNvPr id="7" name="Group 14"/>
            <p:cNvGrpSpPr>
              <a:grpSpLocks/>
            </p:cNvGrpSpPr>
            <p:nvPr/>
          </p:nvGrpSpPr>
          <p:grpSpPr bwMode="auto">
            <a:xfrm>
              <a:off x="5014093" y="5562600"/>
              <a:ext cx="2072507" cy="1223719"/>
              <a:chOff x="1470" y="1504"/>
              <a:chExt cx="3855" cy="2277"/>
            </a:xfrm>
          </p:grpSpPr>
          <p:pic>
            <p:nvPicPr>
              <p:cNvPr id="11" name="Picture 1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90" y="1504"/>
                <a:ext cx="1860" cy="175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5"/>
              <p:cNvPicPr>
                <a:picLocks noChangeAspect="1" noChangeArrowheads="1"/>
              </p:cNvPicPr>
              <p:nvPr/>
            </p:nvPicPr>
            <p:blipFill>
              <a:blip r:embed="rId9" cstate="print">
                <a:extLst>
                  <a:ext uri="{28A0092B-C50C-407E-A947-70E740481C1C}">
                    <a14:useLocalDpi xmlns:a14="http://schemas.microsoft.com/office/drawing/2010/main" val="0"/>
                  </a:ext>
                </a:extLst>
              </a:blip>
              <a:srcRect l="17889" r="42813"/>
              <a:stretch>
                <a:fillRect/>
              </a:stretch>
            </p:blipFill>
            <p:spPr bwMode="auto">
              <a:xfrm>
                <a:off x="1470" y="3346"/>
                <a:ext cx="3855" cy="43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11"/>
            <p:cNvGrpSpPr>
              <a:grpSpLocks/>
            </p:cNvGrpSpPr>
            <p:nvPr/>
          </p:nvGrpSpPr>
          <p:grpSpPr bwMode="auto">
            <a:xfrm>
              <a:off x="6814993" y="5565768"/>
              <a:ext cx="2710007" cy="1368432"/>
              <a:chOff x="1725" y="4879"/>
              <a:chExt cx="5040" cy="2546"/>
            </a:xfrm>
          </p:grpSpPr>
          <p:sp>
            <p:nvSpPr>
              <p:cNvPr id="9" name="Text Box 13"/>
              <p:cNvSpPr txBox="1">
                <a:spLocks noChangeArrowheads="1"/>
              </p:cNvSpPr>
              <p:nvPr/>
            </p:nvSpPr>
            <p:spPr bwMode="auto">
              <a:xfrm>
                <a:off x="1725" y="6765"/>
                <a:ext cx="5040" cy="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KTH Engineering Sciences</a:t>
                </a:r>
                <a:endParaRPr kumimoji="0" lang="sv-SE"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 name="Picture 12" descr="kth_rgb"/>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300" y="4879"/>
                <a:ext cx="1935" cy="1935"/>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4" name="Title 13"/>
          <p:cNvSpPr>
            <a:spLocks noGrp="1"/>
          </p:cNvSpPr>
          <p:nvPr>
            <p:ph type="title"/>
          </p:nvPr>
        </p:nvSpPr>
        <p:spPr/>
        <p:txBody>
          <a:bodyPr/>
          <a:lstStyle/>
          <a:p>
            <a:endParaRPr lang="sv-SE"/>
          </a:p>
        </p:txBody>
      </p:sp>
      <p:graphicFrame>
        <p:nvGraphicFramePr>
          <p:cNvPr id="16" name="Chart 15"/>
          <p:cNvGraphicFramePr/>
          <p:nvPr>
            <p:extLst>
              <p:ext uri="{D42A27DB-BD31-4B8C-83A1-F6EECF244321}">
                <p14:modId xmlns:p14="http://schemas.microsoft.com/office/powerpoint/2010/main" val="3397349512"/>
              </p:ext>
            </p:extLst>
          </p:nvPr>
        </p:nvGraphicFramePr>
        <p:xfrm>
          <a:off x="2453266" y="1676400"/>
          <a:ext cx="4364355" cy="2159635"/>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17" name="Chart 16"/>
          <p:cNvGraphicFramePr/>
          <p:nvPr>
            <p:extLst>
              <p:ext uri="{D42A27DB-BD31-4B8C-83A1-F6EECF244321}">
                <p14:modId xmlns:p14="http://schemas.microsoft.com/office/powerpoint/2010/main" val="2276938374"/>
              </p:ext>
            </p:extLst>
          </p:nvPr>
        </p:nvGraphicFramePr>
        <p:xfrm>
          <a:off x="4632815" y="1676400"/>
          <a:ext cx="4364355" cy="2159635"/>
        </p:xfrm>
        <a:graphic>
          <a:graphicData uri="http://schemas.openxmlformats.org/drawingml/2006/chart">
            <c:chart xmlns:c="http://schemas.openxmlformats.org/drawingml/2006/chart" xmlns:r="http://schemas.openxmlformats.org/officeDocument/2006/relationships" r:id="rId12"/>
          </a:graphicData>
        </a:graphic>
      </p:graphicFrame>
    </p:spTree>
    <p:extLst>
      <p:ext uri="{BB962C8B-B14F-4D97-AF65-F5344CB8AC3E}">
        <p14:creationId xmlns:p14="http://schemas.microsoft.com/office/powerpoint/2010/main" val="3945488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0 0 L -0.25 0 E" pathEditMode="relative" ptsTypes="">
                                      <p:cBhvr>
                                        <p:cTn id="6" dur="2000" fill="hold"/>
                                        <p:tgtEl>
                                          <p:spTgt spid="16"/>
                                        </p:tgtEl>
                                        <p:attrNameLst>
                                          <p:attrName>ppt_x</p:attrName>
                                          <p:attrName>ppt_y</p:attrName>
                                        </p:attrNameLst>
                                      </p:cBhvr>
                                    </p:animMotion>
                                  </p:childTnLst>
                                </p:cTn>
                              </p:par>
                            </p:childTnLst>
                          </p:cTn>
                        </p:par>
                        <p:par>
                          <p:cTn id="7" fill="hold">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Graphic spid="17"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sv-SE" dirty="0" smtClean="0"/>
              <a:t>Storlek – Radie i radie</a:t>
            </a:r>
            <a:endParaRPr lang="sv-SE" dirty="0"/>
          </a:p>
        </p:txBody>
      </p:sp>
      <mc:AlternateContent xmlns:mc="http://schemas.openxmlformats.org/markup-compatibility/2006" xmlns:a14="http://schemas.microsoft.com/office/drawing/2010/main">
        <mc:Choice Requires="a14">
          <p:sp>
            <p:nvSpPr>
              <p:cNvPr id="2" name="Content Placeholder 1"/>
              <p:cNvSpPr>
                <a:spLocks noGrp="1"/>
              </p:cNvSpPr>
              <p:nvPr>
                <p:ph idx="1"/>
              </p:nvPr>
            </p:nvSpPr>
            <p:spPr/>
            <p:txBody>
              <a:bodyPr/>
              <a:lstStyle/>
              <a:p>
                <a:pPr>
                  <a:buFont typeface="Arial" pitchFamily="34" charset="0"/>
                  <a:buChar char="•"/>
                </a:pPr>
                <a:r>
                  <a:rPr lang="en-US" dirty="0" err="1" smtClean="0"/>
                  <a:t>Stora</a:t>
                </a:r>
                <a:r>
                  <a:rPr lang="en-US" dirty="0" smtClean="0"/>
                  <a:t> </a:t>
                </a:r>
                <a:r>
                  <a:rPr lang="en-US" dirty="0" err="1" smtClean="0"/>
                  <a:t>radien</a:t>
                </a:r>
                <a:r>
                  <a:rPr lang="en-US" dirty="0" smtClean="0"/>
                  <a:t>, </a:t>
                </a:r>
                <a14:m>
                  <m:oMath xmlns:m="http://schemas.openxmlformats.org/officeDocument/2006/math">
                    <m:sSub>
                      <m:sSubPr>
                        <m:ctrlPr>
                          <a:rPr lang="sv-SE" i="1">
                            <a:latin typeface="Cambria Math"/>
                          </a:rPr>
                        </m:ctrlPr>
                      </m:sSubPr>
                      <m:e>
                        <m:r>
                          <a:rPr lang="en-US" i="1">
                            <a:latin typeface="Cambria Math"/>
                          </a:rPr>
                          <m:t>𝑅</m:t>
                        </m:r>
                      </m:e>
                      <m:sub>
                        <m:r>
                          <a:rPr lang="en-US" i="1">
                            <a:latin typeface="Cambria Math"/>
                          </a:rPr>
                          <m:t>𝑏</m:t>
                        </m:r>
                      </m:sub>
                    </m:sSub>
                    <m:r>
                      <a:rPr lang="en-US" i="1">
                        <a:latin typeface="Cambria Math"/>
                      </a:rPr>
                      <m:t>=1;4</m:t>
                    </m:r>
                  </m:oMath>
                </a14:m>
                <a:endParaRPr lang="sv-SE" dirty="0" smtClean="0"/>
              </a:p>
              <a:p>
                <a:pPr>
                  <a:buFont typeface="Arial" pitchFamily="34" charset="0"/>
                  <a:buChar char="•"/>
                </a:pPr>
                <a:r>
                  <a:rPr lang="en-US" dirty="0" err="1" smtClean="0"/>
                  <a:t>Första</a:t>
                </a:r>
                <a:r>
                  <a:rPr lang="en-US" dirty="0" smtClean="0"/>
                  <a:t> </a:t>
                </a:r>
                <a:r>
                  <a:rPr lang="en-US" dirty="0" err="1" smtClean="0"/>
                  <a:t>lilla</a:t>
                </a:r>
                <a:r>
                  <a:rPr lang="en-US" dirty="0" smtClean="0"/>
                  <a:t> </a:t>
                </a:r>
                <a:r>
                  <a:rPr lang="en-US" dirty="0" err="1" smtClean="0"/>
                  <a:t>radien</a:t>
                </a:r>
                <a:r>
                  <a:rPr lang="en-US" dirty="0" smtClean="0"/>
                  <a:t>, </a:t>
                </a:r>
                <a14:m>
                  <m:oMath xmlns:m="http://schemas.openxmlformats.org/officeDocument/2006/math">
                    <m:f>
                      <m:fPr>
                        <m:ctrlPr>
                          <a:rPr lang="sv-SE" i="1">
                            <a:latin typeface="Cambria Math"/>
                          </a:rPr>
                        </m:ctrlPr>
                      </m:fPr>
                      <m:num>
                        <m:sSub>
                          <m:sSubPr>
                            <m:ctrlPr>
                              <a:rPr lang="sv-SE" i="1">
                                <a:latin typeface="Cambria Math"/>
                              </a:rPr>
                            </m:ctrlPr>
                          </m:sSubPr>
                          <m:e>
                            <m:r>
                              <a:rPr lang="en-US" i="1">
                                <a:latin typeface="Cambria Math"/>
                              </a:rPr>
                              <m:t>𝑅</m:t>
                            </m:r>
                          </m:e>
                          <m:sub>
                            <m:r>
                              <a:rPr lang="en-US" i="1">
                                <a:latin typeface="Cambria Math"/>
                              </a:rPr>
                              <m:t>𝑏</m:t>
                            </m:r>
                          </m:sub>
                        </m:sSub>
                      </m:num>
                      <m:den>
                        <m:r>
                          <a:rPr lang="en-US" i="1">
                            <a:latin typeface="Cambria Math"/>
                          </a:rPr>
                          <m:t>5</m:t>
                        </m:r>
                      </m:den>
                    </m:f>
                    <m:r>
                      <a:rPr lang="en-US" i="1">
                        <a:latin typeface="Cambria Math"/>
                      </a:rPr>
                      <m:t>≤</m:t>
                    </m:r>
                    <m:sSub>
                      <m:sSubPr>
                        <m:ctrlPr>
                          <a:rPr lang="sv-SE" i="1">
                            <a:latin typeface="Cambria Math"/>
                          </a:rPr>
                        </m:ctrlPr>
                      </m:sSubPr>
                      <m:e>
                        <m:r>
                          <a:rPr lang="en-US" i="1">
                            <a:latin typeface="Cambria Math"/>
                          </a:rPr>
                          <m:t>𝑅</m:t>
                        </m:r>
                      </m:e>
                      <m:sub>
                        <m:r>
                          <a:rPr lang="en-US" i="1">
                            <a:latin typeface="Cambria Math"/>
                          </a:rPr>
                          <m:t>𝑠</m:t>
                        </m:r>
                        <m:r>
                          <a:rPr lang="en-US" i="1">
                            <a:latin typeface="Cambria Math"/>
                          </a:rPr>
                          <m:t>1</m:t>
                        </m:r>
                      </m:sub>
                    </m:sSub>
                    <m:r>
                      <a:rPr lang="en-US" i="1">
                        <a:latin typeface="Cambria Math"/>
                      </a:rPr>
                      <m:t>≤</m:t>
                    </m:r>
                    <m:f>
                      <m:fPr>
                        <m:ctrlPr>
                          <a:rPr lang="sv-SE" i="1">
                            <a:latin typeface="Cambria Math"/>
                          </a:rPr>
                        </m:ctrlPr>
                      </m:fPr>
                      <m:num>
                        <m:r>
                          <a:rPr lang="en-US" i="1">
                            <a:latin typeface="Cambria Math"/>
                          </a:rPr>
                          <m:t>2∙</m:t>
                        </m:r>
                        <m:sSub>
                          <m:sSubPr>
                            <m:ctrlPr>
                              <a:rPr lang="sv-SE" i="1">
                                <a:latin typeface="Cambria Math"/>
                              </a:rPr>
                            </m:ctrlPr>
                          </m:sSubPr>
                          <m:e>
                            <m:r>
                              <a:rPr lang="en-US" i="1">
                                <a:latin typeface="Cambria Math"/>
                              </a:rPr>
                              <m:t>𝑅</m:t>
                            </m:r>
                          </m:e>
                          <m:sub>
                            <m:r>
                              <a:rPr lang="en-US" i="1">
                                <a:latin typeface="Cambria Math"/>
                              </a:rPr>
                              <m:t>𝑏</m:t>
                            </m:r>
                          </m:sub>
                        </m:sSub>
                      </m:num>
                      <m:den>
                        <m:r>
                          <a:rPr lang="en-US" i="1">
                            <a:latin typeface="Cambria Math"/>
                          </a:rPr>
                          <m:t>3</m:t>
                        </m:r>
                      </m:den>
                    </m:f>
                  </m:oMath>
                </a14:m>
                <a:endParaRPr lang="en-US" dirty="0" smtClean="0"/>
              </a:p>
              <a:p>
                <a:pPr>
                  <a:buFont typeface="Arial" pitchFamily="34" charset="0"/>
                  <a:buChar char="•"/>
                </a:pPr>
                <a:r>
                  <a:rPr lang="en-US" dirty="0" err="1" smtClean="0"/>
                  <a:t>Andra</a:t>
                </a:r>
                <a:r>
                  <a:rPr lang="en-US" dirty="0" smtClean="0"/>
                  <a:t> </a:t>
                </a:r>
                <a:r>
                  <a:rPr lang="en-US" dirty="0" err="1" smtClean="0"/>
                  <a:t>lilla</a:t>
                </a:r>
                <a:r>
                  <a:rPr lang="en-US" dirty="0" smtClean="0"/>
                  <a:t> </a:t>
                </a:r>
                <a:r>
                  <a:rPr lang="en-US" dirty="0" err="1" smtClean="0"/>
                  <a:t>radien</a:t>
                </a:r>
                <a:r>
                  <a:rPr lang="en-US" dirty="0" smtClean="0"/>
                  <a:t>, </a:t>
                </a:r>
                <a14:m>
                  <m:oMath xmlns:m="http://schemas.openxmlformats.org/officeDocument/2006/math">
                    <m:f>
                      <m:fPr>
                        <m:ctrlPr>
                          <a:rPr lang="sv-SE" i="1">
                            <a:latin typeface="Cambria Math"/>
                          </a:rPr>
                        </m:ctrlPr>
                      </m:fPr>
                      <m:num>
                        <m:sSub>
                          <m:sSubPr>
                            <m:ctrlPr>
                              <a:rPr lang="sv-SE" i="1">
                                <a:latin typeface="Cambria Math"/>
                              </a:rPr>
                            </m:ctrlPr>
                          </m:sSubPr>
                          <m:e>
                            <m:r>
                              <a:rPr lang="en-US" i="1">
                                <a:latin typeface="Cambria Math"/>
                              </a:rPr>
                              <m:t>𝑅</m:t>
                            </m:r>
                          </m:e>
                          <m:sub>
                            <m:r>
                              <a:rPr lang="en-US" i="1">
                                <a:latin typeface="Cambria Math"/>
                              </a:rPr>
                              <m:t>𝑏</m:t>
                            </m:r>
                          </m:sub>
                        </m:sSub>
                      </m:num>
                      <m:den>
                        <m:r>
                          <a:rPr lang="en-US" i="1">
                            <a:latin typeface="Cambria Math"/>
                          </a:rPr>
                          <m:t>5</m:t>
                        </m:r>
                      </m:den>
                    </m:f>
                    <m:r>
                      <a:rPr lang="en-US" i="1">
                        <a:latin typeface="Cambria Math"/>
                      </a:rPr>
                      <m:t>≤</m:t>
                    </m:r>
                    <m:sSub>
                      <m:sSubPr>
                        <m:ctrlPr>
                          <a:rPr lang="sv-SE" i="1">
                            <a:latin typeface="Cambria Math"/>
                          </a:rPr>
                        </m:ctrlPr>
                      </m:sSubPr>
                      <m:e>
                        <m:r>
                          <a:rPr lang="en-US" i="1">
                            <a:latin typeface="Cambria Math"/>
                          </a:rPr>
                          <m:t>𝑅</m:t>
                        </m:r>
                      </m:e>
                      <m:sub>
                        <m:r>
                          <a:rPr lang="en-US" i="1">
                            <a:latin typeface="Cambria Math"/>
                          </a:rPr>
                          <m:t>𝑠</m:t>
                        </m:r>
                        <m:r>
                          <a:rPr lang="en-US" i="1">
                            <a:latin typeface="Cambria Math"/>
                          </a:rPr>
                          <m:t>2</m:t>
                        </m:r>
                      </m:sub>
                    </m:sSub>
                    <m:r>
                      <a:rPr lang="en-US" i="1">
                        <a:latin typeface="Cambria Math"/>
                      </a:rPr>
                      <m:t>≤</m:t>
                    </m:r>
                    <m:f>
                      <m:fPr>
                        <m:ctrlPr>
                          <a:rPr lang="sv-SE" i="1">
                            <a:latin typeface="Cambria Math"/>
                          </a:rPr>
                        </m:ctrlPr>
                      </m:fPr>
                      <m:num>
                        <m:r>
                          <a:rPr lang="en-US" i="1">
                            <a:latin typeface="Cambria Math"/>
                          </a:rPr>
                          <m:t>2∙</m:t>
                        </m:r>
                        <m:sSub>
                          <m:sSubPr>
                            <m:ctrlPr>
                              <a:rPr lang="sv-SE" i="1">
                                <a:latin typeface="Cambria Math"/>
                              </a:rPr>
                            </m:ctrlPr>
                          </m:sSubPr>
                          <m:e>
                            <m:r>
                              <a:rPr lang="en-US" i="1">
                                <a:latin typeface="Cambria Math"/>
                              </a:rPr>
                              <m:t>𝑅</m:t>
                            </m:r>
                          </m:e>
                          <m:sub>
                            <m:r>
                              <a:rPr lang="en-US" i="1">
                                <a:latin typeface="Cambria Math"/>
                              </a:rPr>
                              <m:t>𝑏</m:t>
                            </m:r>
                          </m:sub>
                        </m:sSub>
                      </m:num>
                      <m:den>
                        <m:r>
                          <a:rPr lang="en-US" i="1">
                            <a:latin typeface="Cambria Math"/>
                          </a:rPr>
                          <m:t>3</m:t>
                        </m:r>
                      </m:den>
                    </m:f>
                  </m:oMath>
                </a14:m>
                <a:endParaRPr lang="sv-SE" dirty="0"/>
              </a:p>
              <a:p>
                <a:pPr>
                  <a:buFont typeface="Arial" pitchFamily="34" charset="0"/>
                  <a:buChar char="•"/>
                </a:pPr>
                <a:endParaRPr lang="sv-SE" dirty="0"/>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blipFill rotWithShape="1">
                <a:blip r:embed="rId2"/>
                <a:stretch>
                  <a:fillRect l="-243" t="-511"/>
                </a:stretch>
              </a:blipFill>
            </p:spPr>
            <p:txBody>
              <a:bodyPr/>
              <a:lstStyle/>
              <a:p>
                <a:r>
                  <a:rPr lang="sv-SE">
                    <a:noFill/>
                  </a:rPr>
                  <a:t> </a:t>
                </a:r>
              </a:p>
            </p:txBody>
          </p:sp>
        </mc:Fallback>
      </mc:AlternateContent>
      <p:pic>
        <p:nvPicPr>
          <p:cNvPr id="3" name="Picture 2"/>
          <p:cNvPicPr/>
          <p:nvPr/>
        </p:nvPicPr>
        <p:blipFill>
          <a:blip r:embed="rId3">
            <a:extLst>
              <a:ext uri="{28A0092B-C50C-407E-A947-70E740481C1C}">
                <a14:useLocalDpi xmlns:a14="http://schemas.microsoft.com/office/drawing/2010/main" val="0"/>
              </a:ext>
            </a:extLst>
          </a:blip>
          <a:stretch>
            <a:fillRect/>
          </a:stretch>
        </p:blipFill>
        <p:spPr>
          <a:xfrm>
            <a:off x="1627187" y="2672397"/>
            <a:ext cx="5889625" cy="1513205"/>
          </a:xfrm>
          <a:prstGeom prst="rect">
            <a:avLst/>
          </a:prstGeom>
        </p:spPr>
      </p:pic>
      <p:graphicFrame>
        <p:nvGraphicFramePr>
          <p:cNvPr id="6" name="Diagram 5"/>
          <p:cNvGraphicFramePr/>
          <p:nvPr>
            <p:extLst>
              <p:ext uri="{D42A27DB-BD31-4B8C-83A1-F6EECF244321}">
                <p14:modId xmlns:p14="http://schemas.microsoft.com/office/powerpoint/2010/main" val="2957696697"/>
              </p:ext>
            </p:extLst>
          </p:nvPr>
        </p:nvGraphicFramePr>
        <p:xfrm>
          <a:off x="1524000" y="4343400"/>
          <a:ext cx="6096000" cy="736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8896838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v-SE"/>
          </a:p>
        </p:txBody>
      </p:sp>
      <p:graphicFrame>
        <p:nvGraphicFramePr>
          <p:cNvPr id="3" name="Chart 2"/>
          <p:cNvGraphicFramePr/>
          <p:nvPr>
            <p:extLst>
              <p:ext uri="{D42A27DB-BD31-4B8C-83A1-F6EECF244321}">
                <p14:modId xmlns:p14="http://schemas.microsoft.com/office/powerpoint/2010/main" val="955374684"/>
              </p:ext>
            </p:extLst>
          </p:nvPr>
        </p:nvGraphicFramePr>
        <p:xfrm>
          <a:off x="2743200" y="1752600"/>
          <a:ext cx="4319905" cy="215963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Chart 3"/>
          <p:cNvGraphicFramePr/>
          <p:nvPr>
            <p:extLst>
              <p:ext uri="{D42A27DB-BD31-4B8C-83A1-F6EECF244321}">
                <p14:modId xmlns:p14="http://schemas.microsoft.com/office/powerpoint/2010/main" val="3010053453"/>
              </p:ext>
            </p:extLst>
          </p:nvPr>
        </p:nvGraphicFramePr>
        <p:xfrm>
          <a:off x="4648200" y="1752600"/>
          <a:ext cx="4319905" cy="215963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Diagram 4"/>
          <p:cNvGraphicFramePr/>
          <p:nvPr>
            <p:extLst>
              <p:ext uri="{D42A27DB-BD31-4B8C-83A1-F6EECF244321}">
                <p14:modId xmlns:p14="http://schemas.microsoft.com/office/powerpoint/2010/main" val="1327858348"/>
              </p:ext>
            </p:extLst>
          </p:nvPr>
        </p:nvGraphicFramePr>
        <p:xfrm>
          <a:off x="1524000" y="4343400"/>
          <a:ext cx="6096000" cy="7366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927298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0 0 L -0.25 0 E" pathEditMode="relative" ptsTypes="">
                                      <p:cBhvr>
                                        <p:cTn id="6" dur="2000" fill="hold"/>
                                        <p:tgtEl>
                                          <p:spTgt spid="3"/>
                                        </p:tgtEl>
                                        <p:attrNameLst>
                                          <p:attrName>ppt_x</p:attrName>
                                          <p:attrName>ppt_y</p:attrName>
                                        </p:attrNameLst>
                                      </p:cBhvr>
                                    </p:animMotion>
                                  </p:childTnLst>
                                </p:cTn>
                              </p:par>
                            </p:childTnLst>
                          </p:cTn>
                        </p:par>
                        <p:par>
                          <p:cTn id="7" fill="hold">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4"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Vilka är vi?!</a:t>
            </a:r>
            <a:endParaRPr lang="sv-SE" dirty="0"/>
          </a:p>
        </p:txBody>
      </p:sp>
      <p:sp>
        <p:nvSpPr>
          <p:cNvPr id="3" name="Content Placeholder 2"/>
          <p:cNvSpPr>
            <a:spLocks noGrp="1"/>
          </p:cNvSpPr>
          <p:nvPr>
            <p:ph idx="1"/>
          </p:nvPr>
        </p:nvSpPr>
        <p:spPr/>
        <p:txBody>
          <a:bodyPr/>
          <a:lstStyle/>
          <a:p>
            <a:pPr marL="0" indent="0"/>
            <a:r>
              <a:rPr lang="sv-SE" dirty="0" smtClean="0"/>
              <a:t>Kungliga Tekniska Högskolan</a:t>
            </a:r>
          </a:p>
          <a:p>
            <a:pPr marL="0" indent="0"/>
            <a:r>
              <a:rPr lang="sv-SE" dirty="0" smtClean="0"/>
              <a:t>Institutionen för Farkost </a:t>
            </a:r>
            <a:r>
              <a:rPr lang="sv-SE" dirty="0"/>
              <a:t>och </a:t>
            </a:r>
            <a:r>
              <a:rPr lang="sv-SE" dirty="0" smtClean="0"/>
              <a:t>flyg  avdelningen för Lättkonstruktioner</a:t>
            </a:r>
          </a:p>
          <a:p>
            <a:pPr marL="0" indent="0"/>
            <a:endParaRPr lang="sv-SE" dirty="0" smtClean="0"/>
          </a:p>
          <a:p>
            <a:pPr marL="0" indent="0"/>
            <a:r>
              <a:rPr lang="sv-SE" dirty="0" smtClean="0"/>
              <a:t>Examensarbetare:</a:t>
            </a:r>
          </a:p>
          <a:p>
            <a:pPr marL="0" indent="0"/>
            <a:r>
              <a:rPr lang="sv-SE" dirty="0" smtClean="0"/>
              <a:t>Eric Lindgren IWE</a:t>
            </a:r>
          </a:p>
          <a:p>
            <a:pPr marL="0" indent="0"/>
            <a:r>
              <a:rPr lang="sv-SE" dirty="0" smtClean="0"/>
              <a:t>Thomas Stenberg IWE</a:t>
            </a:r>
          </a:p>
          <a:p>
            <a:pPr marL="0" indent="0"/>
            <a:endParaRPr lang="sv-SE" dirty="0"/>
          </a:p>
          <a:p>
            <a:pPr marL="0" indent="0"/>
            <a:r>
              <a:rPr lang="sv-SE" dirty="0" smtClean="0"/>
              <a:t>Handledare:</a:t>
            </a:r>
          </a:p>
          <a:p>
            <a:pPr marL="0" indent="0"/>
            <a:r>
              <a:rPr lang="sv-SE" dirty="0" smtClean="0"/>
              <a:t>KTH, Zuheir Barsoum</a:t>
            </a:r>
          </a:p>
          <a:p>
            <a:pPr marL="0" indent="0"/>
            <a:r>
              <a:rPr lang="sv-SE" dirty="0" smtClean="0"/>
              <a:t>Volvo CE, Bertil Jonsson</a:t>
            </a:r>
          </a:p>
          <a:p>
            <a:pPr marL="0" indent="0"/>
            <a:endParaRPr lang="sv-SE" dirty="0" smtClean="0"/>
          </a:p>
          <a:p>
            <a:pPr marL="0" indent="0"/>
            <a:endParaRPr lang="sv-SE" dirty="0"/>
          </a:p>
        </p:txBody>
      </p:sp>
      <p:grpSp>
        <p:nvGrpSpPr>
          <p:cNvPr id="11" name="Group 10"/>
          <p:cNvGrpSpPr/>
          <p:nvPr/>
        </p:nvGrpSpPr>
        <p:grpSpPr>
          <a:xfrm>
            <a:off x="5014093" y="5562600"/>
            <a:ext cx="4510907" cy="1371600"/>
            <a:chOff x="5014093" y="5562600"/>
            <a:chExt cx="4510907" cy="1371600"/>
          </a:xfrm>
        </p:grpSpPr>
        <p:grpSp>
          <p:nvGrpSpPr>
            <p:cNvPr id="12" name="Group 14"/>
            <p:cNvGrpSpPr>
              <a:grpSpLocks/>
            </p:cNvGrpSpPr>
            <p:nvPr/>
          </p:nvGrpSpPr>
          <p:grpSpPr bwMode="auto">
            <a:xfrm>
              <a:off x="5014093" y="5562600"/>
              <a:ext cx="2072507" cy="1223719"/>
              <a:chOff x="1470" y="1504"/>
              <a:chExt cx="3855" cy="2277"/>
            </a:xfrm>
          </p:grpSpPr>
          <p:pic>
            <p:nvPicPr>
              <p:cNvPr id="16"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90" y="1504"/>
                <a:ext cx="1860" cy="175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5"/>
              <p:cNvPicPr>
                <a:picLocks noChangeAspect="1" noChangeArrowheads="1"/>
              </p:cNvPicPr>
              <p:nvPr/>
            </p:nvPicPr>
            <p:blipFill>
              <a:blip r:embed="rId4" cstate="print">
                <a:extLst>
                  <a:ext uri="{28A0092B-C50C-407E-A947-70E740481C1C}">
                    <a14:useLocalDpi xmlns:a14="http://schemas.microsoft.com/office/drawing/2010/main" val="0"/>
                  </a:ext>
                </a:extLst>
              </a:blip>
              <a:srcRect l="17889" r="42813"/>
              <a:stretch>
                <a:fillRect/>
              </a:stretch>
            </p:blipFill>
            <p:spPr bwMode="auto">
              <a:xfrm>
                <a:off x="1470" y="3346"/>
                <a:ext cx="3855" cy="43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Group 11"/>
            <p:cNvGrpSpPr>
              <a:grpSpLocks/>
            </p:cNvGrpSpPr>
            <p:nvPr/>
          </p:nvGrpSpPr>
          <p:grpSpPr bwMode="auto">
            <a:xfrm>
              <a:off x="6814993" y="5565768"/>
              <a:ext cx="2710007" cy="1368432"/>
              <a:chOff x="1725" y="4879"/>
              <a:chExt cx="5040" cy="2546"/>
            </a:xfrm>
          </p:grpSpPr>
          <p:sp>
            <p:nvSpPr>
              <p:cNvPr id="14" name="Text Box 13"/>
              <p:cNvSpPr txBox="1">
                <a:spLocks noChangeArrowheads="1"/>
              </p:cNvSpPr>
              <p:nvPr/>
            </p:nvSpPr>
            <p:spPr bwMode="auto">
              <a:xfrm>
                <a:off x="1725" y="6765"/>
                <a:ext cx="5040" cy="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KTH Engineering Sciences</a:t>
                </a:r>
                <a:endParaRPr kumimoji="0" lang="sv-SE"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5" name="Picture 12" descr="kth_rgb"/>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00" y="4879"/>
                <a:ext cx="1935" cy="1935"/>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402150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sv-SE" dirty="0" smtClean="0"/>
              <a:t>Avslutningsvis</a:t>
            </a:r>
            <a:endParaRPr lang="sv-SE" dirty="0"/>
          </a:p>
        </p:txBody>
      </p:sp>
      <p:sp>
        <p:nvSpPr>
          <p:cNvPr id="4" name="Content Placeholder 3"/>
          <p:cNvSpPr>
            <a:spLocks noGrp="1"/>
          </p:cNvSpPr>
          <p:nvPr>
            <p:ph idx="1"/>
          </p:nvPr>
        </p:nvSpPr>
        <p:spPr/>
        <p:txBody>
          <a:bodyPr/>
          <a:lstStyle/>
          <a:p>
            <a:pPr>
              <a:buFont typeface="Arial" pitchFamily="34" charset="0"/>
              <a:buChar char="•"/>
            </a:pPr>
            <a:r>
              <a:rPr lang="sv-SE" dirty="0" smtClean="0"/>
              <a:t>Lokalisera </a:t>
            </a:r>
            <a:r>
              <a:rPr lang="sv-SE" dirty="0"/>
              <a:t>brottytor/brott i svetsförbandet och koppla till geo.mät</a:t>
            </a:r>
            <a:r>
              <a:rPr lang="sv-SE" dirty="0" smtClean="0"/>
              <a:t>.</a:t>
            </a:r>
          </a:p>
          <a:p>
            <a:pPr>
              <a:buFont typeface="Arial" pitchFamily="34" charset="0"/>
              <a:buChar char="•"/>
            </a:pPr>
            <a:r>
              <a:rPr lang="sv-SE" dirty="0" smtClean="0"/>
              <a:t>Behövs fortsatta utredningar angående  ytjämnhetens inverkan</a:t>
            </a:r>
          </a:p>
          <a:p>
            <a:pPr>
              <a:buFont typeface="Arial" pitchFamily="34" charset="0"/>
              <a:buChar char="•"/>
            </a:pPr>
            <a:r>
              <a:rPr lang="sv-SE" dirty="0" smtClean="0"/>
              <a:t>Fortsätta utveckla algortimen</a:t>
            </a:r>
            <a:br>
              <a:rPr lang="sv-SE" dirty="0" smtClean="0"/>
            </a:br>
            <a:r>
              <a:rPr lang="sv-SE" dirty="0" smtClean="0"/>
              <a:t>	- Optimering av befintlig kod</a:t>
            </a:r>
            <a:br>
              <a:rPr lang="sv-SE" dirty="0" smtClean="0"/>
            </a:br>
            <a:r>
              <a:rPr lang="sv-SE" dirty="0" smtClean="0"/>
              <a:t>	- Lägga till a-mått</a:t>
            </a:r>
            <a:endParaRPr lang="sv-SE" dirty="0"/>
          </a:p>
          <a:p>
            <a:pPr>
              <a:buFont typeface="Arial" pitchFamily="34" charset="0"/>
              <a:buChar char="•"/>
            </a:pPr>
            <a:endParaRPr lang="sv-SE" dirty="0"/>
          </a:p>
        </p:txBody>
      </p:sp>
    </p:spTree>
    <p:extLst>
      <p:ext uri="{BB962C8B-B14F-4D97-AF65-F5344CB8AC3E}">
        <p14:creationId xmlns:p14="http://schemas.microsoft.com/office/powerpoint/2010/main" val="28923507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v-SE" dirty="0"/>
          </a:p>
        </p:txBody>
      </p:sp>
      <p:graphicFrame>
        <p:nvGraphicFramePr>
          <p:cNvPr id="5" name="Diagram 4"/>
          <p:cNvGraphicFramePr/>
          <p:nvPr>
            <p:extLst>
              <p:ext uri="{D42A27DB-BD31-4B8C-83A1-F6EECF244321}">
                <p14:modId xmlns:p14="http://schemas.microsoft.com/office/powerpoint/2010/main" val="3066711632"/>
              </p:ext>
            </p:extLst>
          </p:nvPr>
        </p:nvGraphicFramePr>
        <p:xfrm>
          <a:off x="1524000" y="4343400"/>
          <a:ext cx="6096000" cy="736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 5"/>
          <p:cNvGrpSpPr/>
          <p:nvPr/>
        </p:nvGrpSpPr>
        <p:grpSpPr>
          <a:xfrm>
            <a:off x="5014093" y="5562600"/>
            <a:ext cx="4510907" cy="1371600"/>
            <a:chOff x="5014093" y="5562600"/>
            <a:chExt cx="4510907" cy="1371600"/>
          </a:xfrm>
        </p:grpSpPr>
        <p:grpSp>
          <p:nvGrpSpPr>
            <p:cNvPr id="7" name="Group 14"/>
            <p:cNvGrpSpPr>
              <a:grpSpLocks/>
            </p:cNvGrpSpPr>
            <p:nvPr/>
          </p:nvGrpSpPr>
          <p:grpSpPr bwMode="auto">
            <a:xfrm>
              <a:off x="5014093" y="5562600"/>
              <a:ext cx="2072507" cy="1223719"/>
              <a:chOff x="1470" y="1504"/>
              <a:chExt cx="3855" cy="2277"/>
            </a:xfrm>
          </p:grpSpPr>
          <p:pic>
            <p:nvPicPr>
              <p:cNvPr id="11" name="Picture 1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90" y="1504"/>
                <a:ext cx="1860" cy="175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5"/>
              <p:cNvPicPr>
                <a:picLocks noChangeAspect="1" noChangeArrowheads="1"/>
              </p:cNvPicPr>
              <p:nvPr/>
            </p:nvPicPr>
            <p:blipFill>
              <a:blip r:embed="rId9" cstate="print">
                <a:extLst>
                  <a:ext uri="{28A0092B-C50C-407E-A947-70E740481C1C}">
                    <a14:useLocalDpi xmlns:a14="http://schemas.microsoft.com/office/drawing/2010/main" val="0"/>
                  </a:ext>
                </a:extLst>
              </a:blip>
              <a:srcRect l="17889" r="42813"/>
              <a:stretch>
                <a:fillRect/>
              </a:stretch>
            </p:blipFill>
            <p:spPr bwMode="auto">
              <a:xfrm>
                <a:off x="1470" y="3346"/>
                <a:ext cx="3855" cy="43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11"/>
            <p:cNvGrpSpPr>
              <a:grpSpLocks/>
            </p:cNvGrpSpPr>
            <p:nvPr/>
          </p:nvGrpSpPr>
          <p:grpSpPr bwMode="auto">
            <a:xfrm>
              <a:off x="6814993" y="5565768"/>
              <a:ext cx="2710007" cy="1368432"/>
              <a:chOff x="1725" y="4879"/>
              <a:chExt cx="5040" cy="2546"/>
            </a:xfrm>
          </p:grpSpPr>
          <p:sp>
            <p:nvSpPr>
              <p:cNvPr id="9" name="Text Box 13"/>
              <p:cNvSpPr txBox="1">
                <a:spLocks noChangeArrowheads="1"/>
              </p:cNvSpPr>
              <p:nvPr/>
            </p:nvSpPr>
            <p:spPr bwMode="auto">
              <a:xfrm>
                <a:off x="1725" y="6765"/>
                <a:ext cx="5040" cy="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KTH Engineering Sciences</a:t>
                </a:r>
                <a:endParaRPr kumimoji="0" lang="sv-SE"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 name="Picture 12" descr="kth_rgb"/>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300" y="4879"/>
                <a:ext cx="1935" cy="1935"/>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4" name="Content Placeholder 3"/>
          <p:cNvSpPr>
            <a:spLocks noGrp="1"/>
          </p:cNvSpPr>
          <p:nvPr>
            <p:ph idx="1"/>
          </p:nvPr>
        </p:nvSpPr>
        <p:spPr/>
        <p:txBody>
          <a:bodyPr/>
          <a:lstStyle/>
          <a:p>
            <a:endParaRPr lang="sv-SE" dirty="0" smtClean="0"/>
          </a:p>
          <a:p>
            <a:endParaRPr lang="sv-SE" dirty="0"/>
          </a:p>
          <a:p>
            <a:endParaRPr lang="sv-SE" dirty="0" smtClean="0"/>
          </a:p>
          <a:p>
            <a:endParaRPr lang="sv-SE" dirty="0"/>
          </a:p>
          <a:p>
            <a:pPr algn="ctr"/>
            <a:r>
              <a:rPr lang="sv-SE" dirty="0" smtClean="0"/>
              <a:t>Tack så mycket för oss! Frågor?</a:t>
            </a:r>
            <a:endParaRPr lang="sv-SE" dirty="0"/>
          </a:p>
        </p:txBody>
      </p:sp>
    </p:spTree>
    <p:extLst>
      <p:ext uri="{BB962C8B-B14F-4D97-AF65-F5344CB8AC3E}">
        <p14:creationId xmlns:p14="http://schemas.microsoft.com/office/powerpoint/2010/main" val="5624949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Agenda</a:t>
            </a:r>
            <a:endParaRPr lang="sv-SE" dirty="0"/>
          </a:p>
        </p:txBody>
      </p:sp>
      <p:sp>
        <p:nvSpPr>
          <p:cNvPr id="3" name="Content Placeholder 2"/>
          <p:cNvSpPr>
            <a:spLocks noGrp="1"/>
          </p:cNvSpPr>
          <p:nvPr>
            <p:ph idx="1"/>
          </p:nvPr>
        </p:nvSpPr>
        <p:spPr/>
        <p:txBody>
          <a:bodyPr/>
          <a:lstStyle/>
          <a:p>
            <a:pPr marL="285750" indent="-285750">
              <a:buFont typeface="Courier New" pitchFamily="49" charset="0"/>
              <a:buChar char="o"/>
            </a:pPr>
            <a:r>
              <a:rPr lang="sv-SE" dirty="0" smtClean="0"/>
              <a:t>Kort introduktion </a:t>
            </a:r>
            <a:br>
              <a:rPr lang="sv-SE" dirty="0" smtClean="0"/>
            </a:br>
            <a:r>
              <a:rPr lang="sv-SE" dirty="0" smtClean="0"/>
              <a:t>	-   Bakgrund</a:t>
            </a:r>
            <a:br>
              <a:rPr lang="sv-SE" dirty="0" smtClean="0"/>
            </a:br>
            <a:r>
              <a:rPr lang="sv-SE" dirty="0" smtClean="0"/>
              <a:t>	-   Syfte</a:t>
            </a:r>
            <a:br>
              <a:rPr lang="sv-SE" dirty="0" smtClean="0"/>
            </a:br>
            <a:r>
              <a:rPr lang="sv-SE" dirty="0" smtClean="0"/>
              <a:t>	-   Provstavar</a:t>
            </a:r>
          </a:p>
          <a:p>
            <a:pPr marL="285750" indent="-285750">
              <a:buFont typeface="Courier New" pitchFamily="49" charset="0"/>
              <a:buChar char="o"/>
            </a:pPr>
            <a:r>
              <a:rPr lang="sv-SE" dirty="0" smtClean="0"/>
              <a:t>Mätsystem</a:t>
            </a:r>
          </a:p>
          <a:p>
            <a:pPr marL="285750" indent="-285750">
              <a:buFont typeface="Courier New" pitchFamily="49" charset="0"/>
              <a:buChar char="o"/>
            </a:pPr>
            <a:r>
              <a:rPr lang="sv-SE" dirty="0" smtClean="0"/>
              <a:t>MSA – MätSystemAnalys</a:t>
            </a:r>
          </a:p>
          <a:p>
            <a:pPr marL="285750" indent="-285750">
              <a:buFont typeface="Courier New" pitchFamily="49" charset="0"/>
              <a:buChar char="o"/>
            </a:pPr>
            <a:r>
              <a:rPr lang="sv-SE" dirty="0" smtClean="0"/>
              <a:t>Utveckling av algoritm</a:t>
            </a:r>
          </a:p>
          <a:p>
            <a:pPr marL="285750" indent="-285750">
              <a:buFont typeface="Courier New" pitchFamily="49" charset="0"/>
              <a:buChar char="o"/>
            </a:pPr>
            <a:r>
              <a:rPr lang="sv-SE" dirty="0" smtClean="0"/>
              <a:t>FE-beräkning</a:t>
            </a:r>
          </a:p>
          <a:p>
            <a:pPr marL="285750" indent="-285750">
              <a:buFont typeface="Arial" pitchFamily="34" charset="0"/>
              <a:buChar char="•"/>
            </a:pPr>
            <a:endParaRPr lang="sv-SE" dirty="0"/>
          </a:p>
        </p:txBody>
      </p:sp>
      <p:grpSp>
        <p:nvGrpSpPr>
          <p:cNvPr id="11" name="Group 10"/>
          <p:cNvGrpSpPr/>
          <p:nvPr/>
        </p:nvGrpSpPr>
        <p:grpSpPr>
          <a:xfrm>
            <a:off x="5014093" y="5562600"/>
            <a:ext cx="4510907" cy="1371600"/>
            <a:chOff x="5014093" y="5562600"/>
            <a:chExt cx="4510907" cy="1371600"/>
          </a:xfrm>
        </p:grpSpPr>
        <p:grpSp>
          <p:nvGrpSpPr>
            <p:cNvPr id="12" name="Group 14"/>
            <p:cNvGrpSpPr>
              <a:grpSpLocks/>
            </p:cNvGrpSpPr>
            <p:nvPr/>
          </p:nvGrpSpPr>
          <p:grpSpPr bwMode="auto">
            <a:xfrm>
              <a:off x="5014093" y="5562600"/>
              <a:ext cx="2072507" cy="1223719"/>
              <a:chOff x="1470" y="1504"/>
              <a:chExt cx="3855" cy="2277"/>
            </a:xfrm>
          </p:grpSpPr>
          <p:pic>
            <p:nvPicPr>
              <p:cNvPr id="16"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90" y="1504"/>
                <a:ext cx="1860" cy="175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5"/>
              <p:cNvPicPr>
                <a:picLocks noChangeAspect="1" noChangeArrowheads="1"/>
              </p:cNvPicPr>
              <p:nvPr/>
            </p:nvPicPr>
            <p:blipFill>
              <a:blip r:embed="rId4" cstate="print">
                <a:extLst>
                  <a:ext uri="{28A0092B-C50C-407E-A947-70E740481C1C}">
                    <a14:useLocalDpi xmlns:a14="http://schemas.microsoft.com/office/drawing/2010/main" val="0"/>
                  </a:ext>
                </a:extLst>
              </a:blip>
              <a:srcRect l="17889" r="42813"/>
              <a:stretch>
                <a:fillRect/>
              </a:stretch>
            </p:blipFill>
            <p:spPr bwMode="auto">
              <a:xfrm>
                <a:off x="1470" y="3346"/>
                <a:ext cx="3855" cy="43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Group 11"/>
            <p:cNvGrpSpPr>
              <a:grpSpLocks/>
            </p:cNvGrpSpPr>
            <p:nvPr/>
          </p:nvGrpSpPr>
          <p:grpSpPr bwMode="auto">
            <a:xfrm>
              <a:off x="6814993" y="5565768"/>
              <a:ext cx="2710007" cy="1368432"/>
              <a:chOff x="1725" y="4879"/>
              <a:chExt cx="5040" cy="2546"/>
            </a:xfrm>
          </p:grpSpPr>
          <p:sp>
            <p:nvSpPr>
              <p:cNvPr id="14" name="Text Box 13"/>
              <p:cNvSpPr txBox="1">
                <a:spLocks noChangeArrowheads="1"/>
              </p:cNvSpPr>
              <p:nvPr/>
            </p:nvSpPr>
            <p:spPr bwMode="auto">
              <a:xfrm>
                <a:off x="1725" y="6765"/>
                <a:ext cx="5040" cy="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KTH Engineering Sciences</a:t>
                </a:r>
                <a:endParaRPr kumimoji="0" lang="sv-SE"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5" name="Picture 12" descr="kth_rgb"/>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00" y="4879"/>
                <a:ext cx="1935" cy="1935"/>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5478203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Bakgrund &amp; Syfte</a:t>
            </a:r>
            <a:endParaRPr lang="sv-SE" dirty="0"/>
          </a:p>
        </p:txBody>
      </p:sp>
      <p:sp>
        <p:nvSpPr>
          <p:cNvPr id="3" name="Content Placeholder 2"/>
          <p:cNvSpPr>
            <a:spLocks noGrp="1"/>
          </p:cNvSpPr>
          <p:nvPr>
            <p:ph idx="1"/>
          </p:nvPr>
        </p:nvSpPr>
        <p:spPr/>
        <p:txBody>
          <a:bodyPr>
            <a:normAutofit/>
          </a:bodyPr>
          <a:lstStyle/>
          <a:p>
            <a:pPr>
              <a:buFont typeface="Courier New" pitchFamily="49" charset="0"/>
              <a:buChar char="o"/>
            </a:pPr>
            <a:r>
              <a:rPr lang="sv-SE" dirty="0" smtClean="0"/>
              <a:t>Delmoment i WIQ ; Studera en metod för oförstörande provning.</a:t>
            </a:r>
          </a:p>
          <a:p>
            <a:pPr>
              <a:buFont typeface="Courier New" pitchFamily="49" charset="0"/>
              <a:buChar char="o"/>
            </a:pPr>
            <a:r>
              <a:rPr lang="sv-SE" dirty="0"/>
              <a:t>Utmattning och livslängd är starkt beroende på den lokala geometrin.</a:t>
            </a:r>
          </a:p>
          <a:p>
            <a:pPr>
              <a:buFont typeface="Courier New" pitchFamily="49" charset="0"/>
              <a:buChar char="o"/>
            </a:pPr>
            <a:r>
              <a:rPr lang="sv-SE" dirty="0"/>
              <a:t>I Volvo’s nya kvalitets-system (STD 181-0004) finns ett regelverk som bla föreskriver  dessa krav.</a:t>
            </a:r>
          </a:p>
          <a:p>
            <a:pPr>
              <a:buFont typeface="Courier New" pitchFamily="49" charset="0"/>
              <a:buChar char="o"/>
            </a:pPr>
            <a:endParaRPr lang="sv-SE" dirty="0" smtClean="0"/>
          </a:p>
          <a:p>
            <a:endParaRPr lang="sv-SE" b="0" dirty="0" smtClean="0"/>
          </a:p>
          <a:p>
            <a:endParaRPr lang="sv-SE" dirty="0"/>
          </a:p>
        </p:txBody>
      </p:sp>
      <p:graphicFrame>
        <p:nvGraphicFramePr>
          <p:cNvPr id="5" name="Diagram 4"/>
          <p:cNvGraphicFramePr/>
          <p:nvPr>
            <p:extLst>
              <p:ext uri="{D42A27DB-BD31-4B8C-83A1-F6EECF244321}">
                <p14:modId xmlns:p14="http://schemas.microsoft.com/office/powerpoint/2010/main" val="2708236142"/>
              </p:ext>
            </p:extLst>
          </p:nvPr>
        </p:nvGraphicFramePr>
        <p:xfrm>
          <a:off x="1524000" y="4343400"/>
          <a:ext cx="6096000" cy="736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 5"/>
          <p:cNvGrpSpPr/>
          <p:nvPr/>
        </p:nvGrpSpPr>
        <p:grpSpPr>
          <a:xfrm>
            <a:off x="5014093" y="5562600"/>
            <a:ext cx="4510907" cy="1371600"/>
            <a:chOff x="5014093" y="5562600"/>
            <a:chExt cx="4510907" cy="1371600"/>
          </a:xfrm>
        </p:grpSpPr>
        <p:grpSp>
          <p:nvGrpSpPr>
            <p:cNvPr id="7" name="Group 14"/>
            <p:cNvGrpSpPr>
              <a:grpSpLocks/>
            </p:cNvGrpSpPr>
            <p:nvPr/>
          </p:nvGrpSpPr>
          <p:grpSpPr bwMode="auto">
            <a:xfrm>
              <a:off x="5014093" y="5562600"/>
              <a:ext cx="2072507" cy="1223719"/>
              <a:chOff x="1470" y="1504"/>
              <a:chExt cx="3855" cy="2277"/>
            </a:xfrm>
          </p:grpSpPr>
          <p:pic>
            <p:nvPicPr>
              <p:cNvPr id="11" name="Picture 1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90" y="1504"/>
                <a:ext cx="1860" cy="175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5"/>
              <p:cNvPicPr>
                <a:picLocks noChangeAspect="1" noChangeArrowheads="1"/>
              </p:cNvPicPr>
              <p:nvPr/>
            </p:nvPicPr>
            <p:blipFill>
              <a:blip r:embed="rId9" cstate="print">
                <a:extLst>
                  <a:ext uri="{28A0092B-C50C-407E-A947-70E740481C1C}">
                    <a14:useLocalDpi xmlns:a14="http://schemas.microsoft.com/office/drawing/2010/main" val="0"/>
                  </a:ext>
                </a:extLst>
              </a:blip>
              <a:srcRect l="17889" r="42813"/>
              <a:stretch>
                <a:fillRect/>
              </a:stretch>
            </p:blipFill>
            <p:spPr bwMode="auto">
              <a:xfrm>
                <a:off x="1470" y="3346"/>
                <a:ext cx="3855" cy="43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11"/>
            <p:cNvGrpSpPr>
              <a:grpSpLocks/>
            </p:cNvGrpSpPr>
            <p:nvPr/>
          </p:nvGrpSpPr>
          <p:grpSpPr bwMode="auto">
            <a:xfrm>
              <a:off x="6814993" y="5565768"/>
              <a:ext cx="2710007" cy="1368432"/>
              <a:chOff x="1725" y="4879"/>
              <a:chExt cx="5040" cy="2546"/>
            </a:xfrm>
          </p:grpSpPr>
          <p:sp>
            <p:nvSpPr>
              <p:cNvPr id="9" name="Text Box 13"/>
              <p:cNvSpPr txBox="1">
                <a:spLocks noChangeArrowheads="1"/>
              </p:cNvSpPr>
              <p:nvPr/>
            </p:nvSpPr>
            <p:spPr bwMode="auto">
              <a:xfrm>
                <a:off x="1725" y="6765"/>
                <a:ext cx="5040" cy="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KTH Engineering Sciences</a:t>
                </a:r>
                <a:endParaRPr kumimoji="0" lang="sv-SE"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 name="Picture 12" descr="kth_rgb"/>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300" y="4879"/>
                <a:ext cx="1935" cy="1935"/>
              </a:xfrm>
              <a:prstGeom prst="rect">
                <a:avLst/>
              </a:prstGeom>
              <a:noFill/>
              <a:extLst>
                <a:ext uri="{909E8E84-426E-40DD-AFC4-6F175D3DCCD1}">
                  <a14:hiddenFill xmlns:a14="http://schemas.microsoft.com/office/drawing/2010/main">
                    <a:solidFill>
                      <a:srgbClr val="FFFFFF"/>
                    </a:solidFill>
                  </a14:hiddenFill>
                </a:ext>
              </a:extLst>
            </p:spPr>
          </p:pic>
        </p:grpSp>
      </p:grpSp>
      <p:pic>
        <p:nvPicPr>
          <p:cNvPr id="13" name="Picture 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72000" y="2435273"/>
            <a:ext cx="3600000" cy="1908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910489" y="2435400"/>
            <a:ext cx="2166711" cy="1908000"/>
          </a:xfrm>
          <a:prstGeom prst="rect">
            <a:avLst/>
          </a:prstGeom>
        </p:spPr>
      </p:pic>
    </p:spTree>
    <p:extLst>
      <p:ext uri="{BB962C8B-B14F-4D97-AF65-F5344CB8AC3E}">
        <p14:creationId xmlns:p14="http://schemas.microsoft.com/office/powerpoint/2010/main" val="86619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v-SE" dirty="0"/>
          </a:p>
        </p:txBody>
      </p:sp>
      <p:sp>
        <p:nvSpPr>
          <p:cNvPr id="3" name="Content Placeholder 2"/>
          <p:cNvSpPr>
            <a:spLocks noGrp="1"/>
          </p:cNvSpPr>
          <p:nvPr>
            <p:ph idx="1"/>
          </p:nvPr>
        </p:nvSpPr>
        <p:spPr/>
        <p:txBody>
          <a:bodyPr>
            <a:normAutofit/>
          </a:bodyPr>
          <a:lstStyle/>
          <a:p>
            <a:pPr marL="0" indent="0"/>
            <a:r>
              <a:rPr lang="sv-SE" dirty="0" smtClean="0"/>
              <a:t>Examensarbetet ska utföra följande moment:</a:t>
            </a:r>
          </a:p>
          <a:p>
            <a:pPr marL="285750" indent="-285750">
              <a:buFont typeface="Courier New" pitchFamily="49" charset="0"/>
              <a:buChar char="o"/>
            </a:pPr>
            <a:r>
              <a:rPr lang="sv-SE" dirty="0" smtClean="0"/>
              <a:t>Mäta yttre lokala avvikelser på svetsens ytan. </a:t>
            </a:r>
          </a:p>
          <a:p>
            <a:pPr marL="285750" indent="-285750">
              <a:buFont typeface="Courier New" pitchFamily="49" charset="0"/>
              <a:buChar char="o"/>
            </a:pPr>
            <a:r>
              <a:rPr lang="sv-SE" dirty="0" smtClean="0"/>
              <a:t>Mätningen ska i bästa fall ge en deifinition av radien för att kunna:</a:t>
            </a:r>
            <a:br>
              <a:rPr lang="sv-SE" dirty="0" smtClean="0"/>
            </a:br>
            <a:r>
              <a:rPr lang="sv-SE" dirty="0" smtClean="0"/>
              <a:t>	-   Automatisera mätningen</a:t>
            </a:r>
            <a:br>
              <a:rPr lang="sv-SE" dirty="0" smtClean="0"/>
            </a:br>
            <a:r>
              <a:rPr lang="sv-SE" dirty="0" smtClean="0"/>
              <a:t>	-   Avgöra mätsystemets spridning och tillförlitlighet</a:t>
            </a:r>
          </a:p>
          <a:p>
            <a:pPr marL="285750" indent="-285750">
              <a:buFont typeface="Courier New" pitchFamily="49" charset="0"/>
              <a:buChar char="o"/>
            </a:pPr>
            <a:r>
              <a:rPr lang="sv-SE" dirty="0" smtClean="0"/>
              <a:t>FE-beräkningar för att undersöka påverkan av radiens variation längs svetsen.</a:t>
            </a:r>
          </a:p>
          <a:p>
            <a:pPr marL="285750" indent="-285750">
              <a:buFont typeface="Courier New" pitchFamily="49" charset="0"/>
              <a:buChar char="o"/>
            </a:pPr>
            <a:r>
              <a:rPr lang="sv-SE" dirty="0" smtClean="0"/>
              <a:t>Utmattningsprovning för att se följande samband:</a:t>
            </a:r>
            <a:br>
              <a:rPr lang="sv-SE" dirty="0" smtClean="0"/>
            </a:br>
            <a:r>
              <a:rPr lang="sv-SE" dirty="0" smtClean="0"/>
              <a:t>	-   Spridning i utmattningslivslängd</a:t>
            </a:r>
          </a:p>
          <a:p>
            <a:endParaRPr lang="sv-SE" b="0" dirty="0"/>
          </a:p>
        </p:txBody>
      </p:sp>
      <p:graphicFrame>
        <p:nvGraphicFramePr>
          <p:cNvPr id="5" name="Diagram 4"/>
          <p:cNvGraphicFramePr/>
          <p:nvPr>
            <p:extLst>
              <p:ext uri="{D42A27DB-BD31-4B8C-83A1-F6EECF244321}">
                <p14:modId xmlns:p14="http://schemas.microsoft.com/office/powerpoint/2010/main" val="4224136393"/>
              </p:ext>
            </p:extLst>
          </p:nvPr>
        </p:nvGraphicFramePr>
        <p:xfrm>
          <a:off x="1524000" y="4343400"/>
          <a:ext cx="6096000" cy="736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 5"/>
          <p:cNvGrpSpPr/>
          <p:nvPr/>
        </p:nvGrpSpPr>
        <p:grpSpPr>
          <a:xfrm>
            <a:off x="5014093" y="5562600"/>
            <a:ext cx="4510907" cy="1371600"/>
            <a:chOff x="5014093" y="5562600"/>
            <a:chExt cx="4510907" cy="1371600"/>
          </a:xfrm>
        </p:grpSpPr>
        <p:grpSp>
          <p:nvGrpSpPr>
            <p:cNvPr id="7" name="Group 14"/>
            <p:cNvGrpSpPr>
              <a:grpSpLocks/>
            </p:cNvGrpSpPr>
            <p:nvPr/>
          </p:nvGrpSpPr>
          <p:grpSpPr bwMode="auto">
            <a:xfrm>
              <a:off x="5014093" y="5562600"/>
              <a:ext cx="2072507" cy="1223719"/>
              <a:chOff x="1470" y="1504"/>
              <a:chExt cx="3855" cy="2277"/>
            </a:xfrm>
          </p:grpSpPr>
          <p:pic>
            <p:nvPicPr>
              <p:cNvPr id="11" name="Picture 1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90" y="1504"/>
                <a:ext cx="1860" cy="175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5"/>
              <p:cNvPicPr>
                <a:picLocks noChangeAspect="1" noChangeArrowheads="1"/>
              </p:cNvPicPr>
              <p:nvPr/>
            </p:nvPicPr>
            <p:blipFill>
              <a:blip r:embed="rId9" cstate="print">
                <a:extLst>
                  <a:ext uri="{28A0092B-C50C-407E-A947-70E740481C1C}">
                    <a14:useLocalDpi xmlns:a14="http://schemas.microsoft.com/office/drawing/2010/main" val="0"/>
                  </a:ext>
                </a:extLst>
              </a:blip>
              <a:srcRect l="17889" r="42813"/>
              <a:stretch>
                <a:fillRect/>
              </a:stretch>
            </p:blipFill>
            <p:spPr bwMode="auto">
              <a:xfrm>
                <a:off x="1470" y="3346"/>
                <a:ext cx="3855" cy="43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11"/>
            <p:cNvGrpSpPr>
              <a:grpSpLocks/>
            </p:cNvGrpSpPr>
            <p:nvPr/>
          </p:nvGrpSpPr>
          <p:grpSpPr bwMode="auto">
            <a:xfrm>
              <a:off x="6814993" y="5565768"/>
              <a:ext cx="2710007" cy="1368432"/>
              <a:chOff x="1725" y="4879"/>
              <a:chExt cx="5040" cy="2546"/>
            </a:xfrm>
          </p:grpSpPr>
          <p:sp>
            <p:nvSpPr>
              <p:cNvPr id="9" name="Text Box 13"/>
              <p:cNvSpPr txBox="1">
                <a:spLocks noChangeArrowheads="1"/>
              </p:cNvSpPr>
              <p:nvPr/>
            </p:nvSpPr>
            <p:spPr bwMode="auto">
              <a:xfrm>
                <a:off x="1725" y="6765"/>
                <a:ext cx="5040" cy="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KTH Engineering Sciences</a:t>
                </a:r>
                <a:endParaRPr kumimoji="0" lang="sv-SE"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 name="Picture 12" descr="kth_rgb"/>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300" y="4879"/>
                <a:ext cx="1935" cy="1935"/>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34718035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Provstavar</a:t>
            </a:r>
            <a:endParaRPr lang="sv-SE" dirty="0"/>
          </a:p>
        </p:txBody>
      </p:sp>
      <p:sp>
        <p:nvSpPr>
          <p:cNvPr id="3" name="Content Placeholder 2"/>
          <p:cNvSpPr>
            <a:spLocks noGrp="1"/>
          </p:cNvSpPr>
          <p:nvPr>
            <p:ph idx="1"/>
          </p:nvPr>
        </p:nvSpPr>
        <p:spPr/>
        <p:txBody>
          <a:bodyPr>
            <a:normAutofit/>
          </a:bodyPr>
          <a:lstStyle/>
          <a:p>
            <a:pPr>
              <a:buFont typeface="Courier New" pitchFamily="49" charset="0"/>
              <a:buChar char="o"/>
            </a:pPr>
            <a:r>
              <a:rPr lang="sv-SE" sz="2000" dirty="0" smtClean="0"/>
              <a:t>5 st batcher uppdelat på 3 st serier:</a:t>
            </a:r>
            <a:br>
              <a:rPr lang="sv-SE" sz="2000" dirty="0" smtClean="0"/>
            </a:br>
            <a:r>
              <a:rPr lang="sv-SE" sz="2000" dirty="0" smtClean="0"/>
              <a:t>	-   Obehandlade; 2 st batcher -&gt; 40 st prover</a:t>
            </a:r>
            <a:br>
              <a:rPr lang="sv-SE" sz="2000" dirty="0" smtClean="0"/>
            </a:br>
            <a:r>
              <a:rPr lang="sv-SE" sz="2000" dirty="0" smtClean="0"/>
              <a:t>	-   Blästrade; 2 st batcher -&gt; 40 st prover</a:t>
            </a:r>
            <a:br>
              <a:rPr lang="sv-SE" sz="2000" dirty="0" smtClean="0"/>
            </a:br>
            <a:r>
              <a:rPr lang="sv-SE" sz="2000" dirty="0" smtClean="0"/>
              <a:t>	-   TIG-behandlade; 1 st batch -&gt; 20 st prover</a:t>
            </a:r>
            <a:endParaRPr lang="sv-SE" sz="2000" dirty="0"/>
          </a:p>
        </p:txBody>
      </p:sp>
      <p:graphicFrame>
        <p:nvGraphicFramePr>
          <p:cNvPr id="5" name="Diagram 4"/>
          <p:cNvGraphicFramePr/>
          <p:nvPr>
            <p:extLst>
              <p:ext uri="{D42A27DB-BD31-4B8C-83A1-F6EECF244321}">
                <p14:modId xmlns:p14="http://schemas.microsoft.com/office/powerpoint/2010/main" val="2325053629"/>
              </p:ext>
            </p:extLst>
          </p:nvPr>
        </p:nvGraphicFramePr>
        <p:xfrm>
          <a:off x="1524000" y="4343400"/>
          <a:ext cx="6096000" cy="736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6"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t="6402"/>
          <a:stretch/>
        </p:blipFill>
        <p:spPr bwMode="auto">
          <a:xfrm>
            <a:off x="1124400" y="2695574"/>
            <a:ext cx="3600000" cy="1531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43800" y="457200"/>
            <a:ext cx="1400175" cy="96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Table 3"/>
          <p:cNvGraphicFramePr>
            <a:graphicFrameLocks noGrp="1"/>
          </p:cNvGraphicFramePr>
          <p:nvPr>
            <p:extLst>
              <p:ext uri="{D42A27DB-BD31-4B8C-83A1-F6EECF244321}">
                <p14:modId xmlns:p14="http://schemas.microsoft.com/office/powerpoint/2010/main" val="3164847177"/>
              </p:ext>
            </p:extLst>
          </p:nvPr>
        </p:nvGraphicFramePr>
        <p:xfrm>
          <a:off x="5591810" y="2695574"/>
          <a:ext cx="2332990" cy="1473200"/>
        </p:xfrm>
        <a:graphic>
          <a:graphicData uri="http://schemas.openxmlformats.org/drawingml/2006/table">
            <a:tbl>
              <a:tblPr>
                <a:tableStyleId>{0505E3EF-67EA-436B-97B2-0124C06EBD24}</a:tableStyleId>
              </a:tblPr>
              <a:tblGrid>
                <a:gridCol w="1677670"/>
                <a:gridCol w="655320"/>
              </a:tblGrid>
              <a:tr h="184150">
                <a:tc>
                  <a:txBody>
                    <a:bodyPr/>
                    <a:lstStyle/>
                    <a:p>
                      <a:pPr>
                        <a:spcAft>
                          <a:spcPts val="0"/>
                        </a:spcAft>
                      </a:pPr>
                      <a:r>
                        <a:rPr lang="en-US" sz="1100" dirty="0" err="1" smtClean="0">
                          <a:effectLst/>
                        </a:rPr>
                        <a:t>Svetshastighet</a:t>
                      </a:r>
                      <a:r>
                        <a:rPr lang="en-US" sz="1100" dirty="0" smtClean="0">
                          <a:effectLst/>
                        </a:rPr>
                        <a:t> </a:t>
                      </a:r>
                      <a:r>
                        <a:rPr lang="en-US" sz="1100" dirty="0">
                          <a:effectLst/>
                        </a:rPr>
                        <a:t>[cm/min]</a:t>
                      </a:r>
                      <a:endParaRPr lang="sv-SE" sz="1200" dirty="0">
                        <a:effectLst/>
                        <a:latin typeface="Times New Roman"/>
                        <a:ea typeface="Times New Roman"/>
                      </a:endParaRPr>
                    </a:p>
                  </a:txBody>
                  <a:tcPr marL="19050" marR="19050" marT="0" marB="0"/>
                </a:tc>
                <a:tc>
                  <a:txBody>
                    <a:bodyPr/>
                    <a:lstStyle/>
                    <a:p>
                      <a:pPr algn="ctr">
                        <a:spcAft>
                          <a:spcPts val="0"/>
                        </a:spcAft>
                      </a:pPr>
                      <a:r>
                        <a:rPr lang="en-US" sz="1100">
                          <a:effectLst/>
                        </a:rPr>
                        <a:t>55±5</a:t>
                      </a:r>
                      <a:endParaRPr lang="sv-SE" sz="1200">
                        <a:effectLst/>
                        <a:latin typeface="Times New Roman"/>
                        <a:ea typeface="Times New Roman"/>
                      </a:endParaRPr>
                    </a:p>
                  </a:txBody>
                  <a:tcPr marL="19050" marR="19050" marT="0" marB="0"/>
                </a:tc>
              </a:tr>
              <a:tr h="184150">
                <a:tc>
                  <a:txBody>
                    <a:bodyPr/>
                    <a:lstStyle/>
                    <a:p>
                      <a:pPr>
                        <a:spcAft>
                          <a:spcPts val="0"/>
                        </a:spcAft>
                      </a:pPr>
                      <a:r>
                        <a:rPr lang="en-US" sz="1100" dirty="0" err="1" smtClean="0">
                          <a:effectLst/>
                        </a:rPr>
                        <a:t>Trådmatning</a:t>
                      </a:r>
                      <a:r>
                        <a:rPr lang="en-US" sz="1100" dirty="0" smtClean="0">
                          <a:effectLst/>
                        </a:rPr>
                        <a:t> [</a:t>
                      </a:r>
                      <a:r>
                        <a:rPr lang="en-US" sz="1100" dirty="0">
                          <a:effectLst/>
                        </a:rPr>
                        <a:t>m/min]</a:t>
                      </a:r>
                      <a:endParaRPr lang="sv-SE" sz="1200" dirty="0">
                        <a:effectLst/>
                        <a:latin typeface="Times New Roman"/>
                        <a:ea typeface="Times New Roman"/>
                      </a:endParaRPr>
                    </a:p>
                  </a:txBody>
                  <a:tcPr marL="19050" marR="19050" marT="0" marB="0"/>
                </a:tc>
                <a:tc>
                  <a:txBody>
                    <a:bodyPr/>
                    <a:lstStyle/>
                    <a:p>
                      <a:pPr algn="ctr">
                        <a:spcAft>
                          <a:spcPts val="0"/>
                        </a:spcAft>
                      </a:pPr>
                      <a:r>
                        <a:rPr lang="en-US" sz="1100">
                          <a:effectLst/>
                        </a:rPr>
                        <a:t>11±1</a:t>
                      </a:r>
                      <a:endParaRPr lang="sv-SE" sz="1200">
                        <a:effectLst/>
                        <a:latin typeface="Times New Roman"/>
                        <a:ea typeface="Times New Roman"/>
                      </a:endParaRPr>
                    </a:p>
                  </a:txBody>
                  <a:tcPr marL="19050" marR="19050" marT="0" marB="0"/>
                </a:tc>
              </a:tr>
              <a:tr h="184150">
                <a:tc>
                  <a:txBody>
                    <a:bodyPr/>
                    <a:lstStyle/>
                    <a:p>
                      <a:pPr>
                        <a:spcAft>
                          <a:spcPts val="0"/>
                        </a:spcAft>
                      </a:pPr>
                      <a:r>
                        <a:rPr lang="en-US" sz="1100" dirty="0" err="1" smtClean="0">
                          <a:effectLst/>
                        </a:rPr>
                        <a:t>Pendlingsfrekvens</a:t>
                      </a:r>
                      <a:r>
                        <a:rPr lang="en-US" sz="1100" dirty="0" smtClean="0">
                          <a:effectLst/>
                        </a:rPr>
                        <a:t> </a:t>
                      </a:r>
                      <a:r>
                        <a:rPr lang="en-US" sz="1100" dirty="0">
                          <a:effectLst/>
                        </a:rPr>
                        <a:t>[Hz]</a:t>
                      </a:r>
                      <a:endParaRPr lang="sv-SE" sz="1200" dirty="0">
                        <a:effectLst/>
                        <a:latin typeface="Times New Roman"/>
                        <a:ea typeface="Times New Roman"/>
                      </a:endParaRPr>
                    </a:p>
                  </a:txBody>
                  <a:tcPr marL="19050" marR="19050" marT="0" marB="0"/>
                </a:tc>
                <a:tc>
                  <a:txBody>
                    <a:bodyPr/>
                    <a:lstStyle/>
                    <a:p>
                      <a:pPr algn="ctr">
                        <a:spcAft>
                          <a:spcPts val="0"/>
                        </a:spcAft>
                      </a:pPr>
                      <a:r>
                        <a:rPr lang="en-US" sz="1100">
                          <a:effectLst/>
                        </a:rPr>
                        <a:t>2,7</a:t>
                      </a:r>
                      <a:endParaRPr lang="sv-SE" sz="1200">
                        <a:effectLst/>
                        <a:latin typeface="Times New Roman"/>
                        <a:ea typeface="Times New Roman"/>
                      </a:endParaRPr>
                    </a:p>
                  </a:txBody>
                  <a:tcPr marL="19050" marR="19050" marT="0" marB="0"/>
                </a:tc>
              </a:tr>
              <a:tr h="184150">
                <a:tc>
                  <a:txBody>
                    <a:bodyPr/>
                    <a:lstStyle/>
                    <a:p>
                      <a:pPr>
                        <a:spcAft>
                          <a:spcPts val="0"/>
                        </a:spcAft>
                      </a:pPr>
                      <a:r>
                        <a:rPr lang="en-US" sz="1100" dirty="0" err="1" smtClean="0">
                          <a:effectLst/>
                        </a:rPr>
                        <a:t>Pendlingsamplitud</a:t>
                      </a:r>
                      <a:r>
                        <a:rPr lang="en-US" sz="1100" dirty="0" smtClean="0">
                          <a:effectLst/>
                        </a:rPr>
                        <a:t> </a:t>
                      </a:r>
                      <a:r>
                        <a:rPr lang="en-US" sz="1100" dirty="0">
                          <a:effectLst/>
                        </a:rPr>
                        <a:t>[mm]</a:t>
                      </a:r>
                      <a:endParaRPr lang="sv-SE" sz="1200" dirty="0">
                        <a:effectLst/>
                        <a:latin typeface="Times New Roman"/>
                        <a:ea typeface="Times New Roman"/>
                      </a:endParaRPr>
                    </a:p>
                  </a:txBody>
                  <a:tcPr marL="19050" marR="19050" marT="0" marB="0"/>
                </a:tc>
                <a:tc>
                  <a:txBody>
                    <a:bodyPr/>
                    <a:lstStyle/>
                    <a:p>
                      <a:pPr algn="ctr">
                        <a:spcAft>
                          <a:spcPts val="0"/>
                        </a:spcAft>
                      </a:pPr>
                      <a:r>
                        <a:rPr lang="en-US" sz="1100">
                          <a:effectLst/>
                        </a:rPr>
                        <a:t>1,8</a:t>
                      </a:r>
                      <a:endParaRPr lang="sv-SE" sz="1200">
                        <a:effectLst/>
                        <a:latin typeface="Times New Roman"/>
                        <a:ea typeface="Times New Roman"/>
                      </a:endParaRPr>
                    </a:p>
                  </a:txBody>
                  <a:tcPr marL="19050" marR="19050" marT="0" marB="0"/>
                </a:tc>
              </a:tr>
              <a:tr h="184150">
                <a:tc>
                  <a:txBody>
                    <a:bodyPr/>
                    <a:lstStyle/>
                    <a:p>
                      <a:pPr>
                        <a:spcAft>
                          <a:spcPts val="0"/>
                        </a:spcAft>
                      </a:pPr>
                      <a:r>
                        <a:rPr lang="en-US" sz="1100" dirty="0" err="1" smtClean="0">
                          <a:effectLst/>
                        </a:rPr>
                        <a:t>Spänning</a:t>
                      </a:r>
                      <a:r>
                        <a:rPr lang="en-US" sz="1100" dirty="0" smtClean="0">
                          <a:effectLst/>
                        </a:rPr>
                        <a:t> </a:t>
                      </a:r>
                      <a:r>
                        <a:rPr lang="en-US" sz="1100" dirty="0">
                          <a:effectLst/>
                        </a:rPr>
                        <a:t>[V]</a:t>
                      </a:r>
                      <a:endParaRPr lang="sv-SE" sz="1200" dirty="0">
                        <a:effectLst/>
                        <a:latin typeface="Times New Roman"/>
                        <a:ea typeface="Times New Roman"/>
                      </a:endParaRPr>
                    </a:p>
                  </a:txBody>
                  <a:tcPr marL="19050" marR="19050" marT="0" marB="0"/>
                </a:tc>
                <a:tc>
                  <a:txBody>
                    <a:bodyPr/>
                    <a:lstStyle/>
                    <a:p>
                      <a:pPr algn="ctr">
                        <a:spcAft>
                          <a:spcPts val="0"/>
                        </a:spcAft>
                      </a:pPr>
                      <a:r>
                        <a:rPr lang="en-US" sz="1100">
                          <a:effectLst/>
                        </a:rPr>
                        <a:t>30±1</a:t>
                      </a:r>
                      <a:endParaRPr lang="sv-SE" sz="1200">
                        <a:effectLst/>
                        <a:latin typeface="Times New Roman"/>
                        <a:ea typeface="Times New Roman"/>
                      </a:endParaRPr>
                    </a:p>
                  </a:txBody>
                  <a:tcPr marL="19050" marR="19050" marT="0" marB="0"/>
                </a:tc>
              </a:tr>
              <a:tr h="184150">
                <a:tc>
                  <a:txBody>
                    <a:bodyPr/>
                    <a:lstStyle/>
                    <a:p>
                      <a:pPr>
                        <a:spcAft>
                          <a:spcPts val="0"/>
                        </a:spcAft>
                      </a:pPr>
                      <a:r>
                        <a:rPr lang="en-US" sz="1100" dirty="0" err="1" smtClean="0">
                          <a:effectLst/>
                        </a:rPr>
                        <a:t>Ström</a:t>
                      </a:r>
                      <a:r>
                        <a:rPr lang="en-US" sz="1100" dirty="0" smtClean="0">
                          <a:effectLst/>
                        </a:rPr>
                        <a:t> </a:t>
                      </a:r>
                      <a:r>
                        <a:rPr lang="en-US" sz="1100" dirty="0">
                          <a:effectLst/>
                        </a:rPr>
                        <a:t>[A]</a:t>
                      </a:r>
                      <a:endParaRPr lang="sv-SE" sz="1200" dirty="0">
                        <a:effectLst/>
                        <a:latin typeface="Times New Roman"/>
                        <a:ea typeface="Times New Roman"/>
                      </a:endParaRPr>
                    </a:p>
                  </a:txBody>
                  <a:tcPr marL="19050" marR="19050" marT="0" marB="0"/>
                </a:tc>
                <a:tc>
                  <a:txBody>
                    <a:bodyPr/>
                    <a:lstStyle/>
                    <a:p>
                      <a:pPr algn="ctr">
                        <a:spcAft>
                          <a:spcPts val="0"/>
                        </a:spcAft>
                      </a:pPr>
                      <a:r>
                        <a:rPr lang="en-US" sz="1100">
                          <a:effectLst/>
                        </a:rPr>
                        <a:t>395±16</a:t>
                      </a:r>
                      <a:endParaRPr lang="sv-SE" sz="1200">
                        <a:effectLst/>
                        <a:latin typeface="Times New Roman"/>
                        <a:ea typeface="Times New Roman"/>
                      </a:endParaRPr>
                    </a:p>
                  </a:txBody>
                  <a:tcPr marL="19050" marR="19050" marT="0" marB="0"/>
                </a:tc>
              </a:tr>
              <a:tr h="184150">
                <a:tc>
                  <a:txBody>
                    <a:bodyPr/>
                    <a:lstStyle/>
                    <a:p>
                      <a:pPr>
                        <a:spcAft>
                          <a:spcPts val="0"/>
                        </a:spcAft>
                      </a:pPr>
                      <a:r>
                        <a:rPr lang="en-US" sz="1100">
                          <a:effectLst/>
                        </a:rPr>
                        <a:t>Utstick [mm]</a:t>
                      </a:r>
                      <a:endParaRPr lang="sv-SE" sz="1200">
                        <a:effectLst/>
                        <a:latin typeface="Times New Roman"/>
                        <a:ea typeface="Times New Roman"/>
                      </a:endParaRPr>
                    </a:p>
                  </a:txBody>
                  <a:tcPr marL="19050" marR="19050" marT="0" marB="0"/>
                </a:tc>
                <a:tc>
                  <a:txBody>
                    <a:bodyPr/>
                    <a:lstStyle/>
                    <a:p>
                      <a:pPr algn="ctr">
                        <a:spcAft>
                          <a:spcPts val="0"/>
                        </a:spcAft>
                      </a:pPr>
                      <a:r>
                        <a:rPr lang="en-US" sz="1100">
                          <a:effectLst/>
                        </a:rPr>
                        <a:t>22±1</a:t>
                      </a:r>
                      <a:endParaRPr lang="sv-SE" sz="1200">
                        <a:effectLst/>
                        <a:latin typeface="Times New Roman"/>
                        <a:ea typeface="Times New Roman"/>
                      </a:endParaRPr>
                    </a:p>
                  </a:txBody>
                  <a:tcPr marL="19050" marR="19050" marT="0" marB="0"/>
                </a:tc>
              </a:tr>
              <a:tr h="184150">
                <a:tc>
                  <a:txBody>
                    <a:bodyPr/>
                    <a:lstStyle/>
                    <a:p>
                      <a:pPr>
                        <a:spcAft>
                          <a:spcPts val="0"/>
                        </a:spcAft>
                      </a:pPr>
                      <a:r>
                        <a:rPr lang="en-US" sz="1100" dirty="0" err="1" smtClean="0">
                          <a:effectLst/>
                        </a:rPr>
                        <a:t>Gasflöde</a:t>
                      </a:r>
                      <a:r>
                        <a:rPr lang="en-US" sz="1100" dirty="0" smtClean="0">
                          <a:effectLst/>
                        </a:rPr>
                        <a:t> </a:t>
                      </a:r>
                      <a:r>
                        <a:rPr lang="en-US" sz="1100" dirty="0">
                          <a:effectLst/>
                        </a:rPr>
                        <a:t>[l/min]</a:t>
                      </a:r>
                      <a:endParaRPr lang="sv-SE" sz="1200" dirty="0">
                        <a:effectLst/>
                        <a:latin typeface="Times New Roman"/>
                        <a:ea typeface="Times New Roman"/>
                      </a:endParaRPr>
                    </a:p>
                  </a:txBody>
                  <a:tcPr marL="19050" marR="19050" marT="0" marB="0"/>
                </a:tc>
                <a:tc>
                  <a:txBody>
                    <a:bodyPr/>
                    <a:lstStyle/>
                    <a:p>
                      <a:pPr algn="ctr">
                        <a:spcAft>
                          <a:spcPts val="0"/>
                        </a:spcAft>
                      </a:pPr>
                      <a:r>
                        <a:rPr lang="en-US" sz="1100" dirty="0">
                          <a:effectLst/>
                        </a:rPr>
                        <a:t>20-22</a:t>
                      </a:r>
                      <a:endParaRPr lang="sv-SE" sz="1200" dirty="0">
                        <a:effectLst/>
                        <a:latin typeface="Times New Roman"/>
                        <a:ea typeface="Times New Roman"/>
                      </a:endParaRPr>
                    </a:p>
                  </a:txBody>
                  <a:tcPr marL="19050" marR="19050" marT="0" marB="0"/>
                </a:tc>
              </a:tr>
            </a:tbl>
          </a:graphicData>
        </a:graphic>
      </p:graphicFrame>
      <p:grpSp>
        <p:nvGrpSpPr>
          <p:cNvPr id="8" name="Group 7"/>
          <p:cNvGrpSpPr/>
          <p:nvPr/>
        </p:nvGrpSpPr>
        <p:grpSpPr>
          <a:xfrm>
            <a:off x="5014093" y="5562600"/>
            <a:ext cx="4510907" cy="1371600"/>
            <a:chOff x="5014093" y="5562600"/>
            <a:chExt cx="4510907" cy="1371600"/>
          </a:xfrm>
        </p:grpSpPr>
        <p:grpSp>
          <p:nvGrpSpPr>
            <p:cNvPr id="9" name="Group 14"/>
            <p:cNvGrpSpPr>
              <a:grpSpLocks/>
            </p:cNvGrpSpPr>
            <p:nvPr/>
          </p:nvGrpSpPr>
          <p:grpSpPr bwMode="auto">
            <a:xfrm>
              <a:off x="5014093" y="5562600"/>
              <a:ext cx="2072507" cy="1223719"/>
              <a:chOff x="1470" y="1504"/>
              <a:chExt cx="3855" cy="2277"/>
            </a:xfrm>
          </p:grpSpPr>
          <p:pic>
            <p:nvPicPr>
              <p:cNvPr id="13" name="Picture 1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490" y="1504"/>
                <a:ext cx="1860" cy="175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5"/>
              <p:cNvPicPr>
                <a:picLocks noChangeAspect="1" noChangeArrowheads="1"/>
              </p:cNvPicPr>
              <p:nvPr/>
            </p:nvPicPr>
            <p:blipFill>
              <a:blip r:embed="rId11" cstate="print">
                <a:extLst>
                  <a:ext uri="{28A0092B-C50C-407E-A947-70E740481C1C}">
                    <a14:useLocalDpi xmlns:a14="http://schemas.microsoft.com/office/drawing/2010/main" val="0"/>
                  </a:ext>
                </a:extLst>
              </a:blip>
              <a:srcRect l="17889" r="42813"/>
              <a:stretch>
                <a:fillRect/>
              </a:stretch>
            </p:blipFill>
            <p:spPr bwMode="auto">
              <a:xfrm>
                <a:off x="1470" y="3346"/>
                <a:ext cx="3855" cy="43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11"/>
            <p:cNvGrpSpPr>
              <a:grpSpLocks/>
            </p:cNvGrpSpPr>
            <p:nvPr/>
          </p:nvGrpSpPr>
          <p:grpSpPr bwMode="auto">
            <a:xfrm>
              <a:off x="6814993" y="5565768"/>
              <a:ext cx="2710007" cy="1368432"/>
              <a:chOff x="1725" y="4879"/>
              <a:chExt cx="5040" cy="2546"/>
            </a:xfrm>
          </p:grpSpPr>
          <p:sp>
            <p:nvSpPr>
              <p:cNvPr id="11" name="Text Box 13"/>
              <p:cNvSpPr txBox="1">
                <a:spLocks noChangeArrowheads="1"/>
              </p:cNvSpPr>
              <p:nvPr/>
            </p:nvSpPr>
            <p:spPr bwMode="auto">
              <a:xfrm>
                <a:off x="1725" y="6765"/>
                <a:ext cx="5040" cy="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KTH Engineering Sciences</a:t>
                </a:r>
                <a:endParaRPr kumimoji="0" lang="sv-SE"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2" name="Picture 12" descr="kth_rgb"/>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300" y="4879"/>
                <a:ext cx="1935" cy="1935"/>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1895885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Mätsystem – Mikrocad 26x20 mm</a:t>
            </a:r>
            <a:endParaRPr lang="sv-SE" dirty="0"/>
          </a:p>
        </p:txBody>
      </p:sp>
      <p:sp>
        <p:nvSpPr>
          <p:cNvPr id="3" name="Content Placeholder 2"/>
          <p:cNvSpPr>
            <a:spLocks noGrp="1"/>
          </p:cNvSpPr>
          <p:nvPr>
            <p:ph idx="1"/>
          </p:nvPr>
        </p:nvSpPr>
        <p:spPr/>
        <p:txBody>
          <a:bodyPr>
            <a:normAutofit/>
          </a:bodyPr>
          <a:lstStyle/>
          <a:p>
            <a:pPr>
              <a:buFont typeface="Courier New" pitchFamily="49" charset="0"/>
              <a:buChar char="o"/>
            </a:pPr>
            <a:r>
              <a:rPr lang="sv-SE" dirty="0" smtClean="0"/>
              <a:t>Tillverkaren av mätsystemet är GFM i tyskland.</a:t>
            </a:r>
          </a:p>
          <a:p>
            <a:pPr>
              <a:buFont typeface="Courier New" pitchFamily="49" charset="0"/>
              <a:buChar char="o"/>
            </a:pPr>
            <a:r>
              <a:rPr lang="sv-SE" dirty="0" smtClean="0"/>
              <a:t>Bygger på SLP (Stripe Light Projection) tekniken</a:t>
            </a:r>
          </a:p>
          <a:p>
            <a:pPr>
              <a:buFont typeface="Courier New" pitchFamily="49" charset="0"/>
              <a:buChar char="o"/>
            </a:pPr>
            <a:r>
              <a:rPr lang="sv-SE" dirty="0" smtClean="0"/>
              <a:t>Kan liknas en interferometer </a:t>
            </a:r>
          </a:p>
          <a:p>
            <a:pPr>
              <a:buFont typeface="Courier New" pitchFamily="49" charset="0"/>
              <a:buChar char="o"/>
            </a:pPr>
            <a:r>
              <a:rPr lang="sv-SE" dirty="0" smtClean="0"/>
              <a:t>Kan användas för att mäta ytstrukturer </a:t>
            </a:r>
            <a:br>
              <a:rPr lang="sv-SE" dirty="0" smtClean="0"/>
            </a:br>
            <a:r>
              <a:rPr lang="sv-SE" dirty="0" smtClean="0"/>
              <a:t>och geometrier</a:t>
            </a:r>
          </a:p>
        </p:txBody>
      </p:sp>
      <p:graphicFrame>
        <p:nvGraphicFramePr>
          <p:cNvPr id="5" name="Diagram 4"/>
          <p:cNvGraphicFramePr/>
          <p:nvPr>
            <p:extLst>
              <p:ext uri="{D42A27DB-BD31-4B8C-83A1-F6EECF244321}">
                <p14:modId xmlns:p14="http://schemas.microsoft.com/office/powerpoint/2010/main" val="1001125848"/>
              </p:ext>
            </p:extLst>
          </p:nvPr>
        </p:nvGraphicFramePr>
        <p:xfrm>
          <a:off x="1524000" y="4343400"/>
          <a:ext cx="6096000" cy="736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 5"/>
          <p:cNvGrpSpPr/>
          <p:nvPr/>
        </p:nvGrpSpPr>
        <p:grpSpPr>
          <a:xfrm>
            <a:off x="5014093" y="5562600"/>
            <a:ext cx="4510907" cy="1371600"/>
            <a:chOff x="5014093" y="5562600"/>
            <a:chExt cx="4510907" cy="1371600"/>
          </a:xfrm>
        </p:grpSpPr>
        <p:grpSp>
          <p:nvGrpSpPr>
            <p:cNvPr id="7" name="Group 14"/>
            <p:cNvGrpSpPr>
              <a:grpSpLocks/>
            </p:cNvGrpSpPr>
            <p:nvPr/>
          </p:nvGrpSpPr>
          <p:grpSpPr bwMode="auto">
            <a:xfrm>
              <a:off x="5014093" y="5562600"/>
              <a:ext cx="2072507" cy="1223719"/>
              <a:chOff x="1470" y="1504"/>
              <a:chExt cx="3855" cy="2277"/>
            </a:xfrm>
          </p:grpSpPr>
          <p:pic>
            <p:nvPicPr>
              <p:cNvPr id="11" name="Picture 1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90" y="1504"/>
                <a:ext cx="1860" cy="175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5"/>
              <p:cNvPicPr>
                <a:picLocks noChangeAspect="1" noChangeArrowheads="1"/>
              </p:cNvPicPr>
              <p:nvPr/>
            </p:nvPicPr>
            <p:blipFill>
              <a:blip r:embed="rId9" cstate="print">
                <a:extLst>
                  <a:ext uri="{28A0092B-C50C-407E-A947-70E740481C1C}">
                    <a14:useLocalDpi xmlns:a14="http://schemas.microsoft.com/office/drawing/2010/main" val="0"/>
                  </a:ext>
                </a:extLst>
              </a:blip>
              <a:srcRect l="17889" r="42813"/>
              <a:stretch>
                <a:fillRect/>
              </a:stretch>
            </p:blipFill>
            <p:spPr bwMode="auto">
              <a:xfrm>
                <a:off x="1470" y="3346"/>
                <a:ext cx="3855" cy="43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11"/>
            <p:cNvGrpSpPr>
              <a:grpSpLocks/>
            </p:cNvGrpSpPr>
            <p:nvPr/>
          </p:nvGrpSpPr>
          <p:grpSpPr bwMode="auto">
            <a:xfrm>
              <a:off x="6814993" y="5565768"/>
              <a:ext cx="2710007" cy="1368432"/>
              <a:chOff x="1725" y="4879"/>
              <a:chExt cx="5040" cy="2546"/>
            </a:xfrm>
          </p:grpSpPr>
          <p:sp>
            <p:nvSpPr>
              <p:cNvPr id="9" name="Text Box 13"/>
              <p:cNvSpPr txBox="1">
                <a:spLocks noChangeArrowheads="1"/>
              </p:cNvSpPr>
              <p:nvPr/>
            </p:nvSpPr>
            <p:spPr bwMode="auto">
              <a:xfrm>
                <a:off x="1725" y="6765"/>
                <a:ext cx="5040" cy="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KTH Engineering Sciences</a:t>
                </a:r>
                <a:endParaRPr kumimoji="0" lang="sv-SE"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 name="Picture 12" descr="kth_rgb"/>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300" y="4879"/>
                <a:ext cx="1935" cy="1935"/>
              </a:xfrm>
              <a:prstGeom prst="rect">
                <a:avLst/>
              </a:prstGeom>
              <a:noFill/>
              <a:extLst>
                <a:ext uri="{909E8E84-426E-40DD-AFC4-6F175D3DCCD1}">
                  <a14:hiddenFill xmlns:a14="http://schemas.microsoft.com/office/drawing/2010/main">
                    <a:solidFill>
                      <a:srgbClr val="FFFFFF"/>
                    </a:solidFill>
                  </a14:hiddenFill>
                </a:ext>
              </a:extLst>
            </p:spPr>
          </p:pic>
        </p:grpSp>
      </p:grpSp>
      <p:pic>
        <p:nvPicPr>
          <p:cNvPr id="2050" name="Picture 2"/>
          <p:cNvPicPr>
            <a:picLocks noChangeAspect="1" noChangeArrowheads="1"/>
          </p:cNvPicPr>
          <p:nvPr/>
        </p:nvPicPr>
        <p:blipFill rotWithShape="1">
          <a:blip r:embed="rId11">
            <a:extLst>
              <a:ext uri="{28A0092B-C50C-407E-A947-70E740481C1C}">
                <a14:useLocalDpi xmlns:a14="http://schemas.microsoft.com/office/drawing/2010/main" val="0"/>
              </a:ext>
            </a:extLst>
          </a:blip>
          <a:srcRect t="2317"/>
          <a:stretch/>
        </p:blipFill>
        <p:spPr bwMode="auto">
          <a:xfrm>
            <a:off x="2971800" y="2407800"/>
            <a:ext cx="2293261" cy="185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Content Placeholder 3"/>
          <p:cNvPicPr>
            <a:picLocks noChangeAspect="1"/>
          </p:cNvPicPr>
          <p:nvPr/>
        </p:nvPicPr>
        <p:blipFill rotWithShape="1">
          <a:blip r:embed="rId12" cstate="print">
            <a:extLst>
              <a:ext uri="{28A0092B-C50C-407E-A947-70E740481C1C}">
                <a14:useLocalDpi xmlns:a14="http://schemas.microsoft.com/office/drawing/2010/main" val="0"/>
              </a:ext>
            </a:extLst>
          </a:blip>
          <a:srcRect t="7849" r="29482" b="7805"/>
          <a:stretch/>
        </p:blipFill>
        <p:spPr>
          <a:xfrm>
            <a:off x="6294748" y="990600"/>
            <a:ext cx="2407571" cy="2160000"/>
          </a:xfrm>
          <a:prstGeom prst="rect">
            <a:avLst/>
          </a:prstGeom>
        </p:spPr>
      </p:pic>
      <p:graphicFrame>
        <p:nvGraphicFramePr>
          <p:cNvPr id="16" name="Table 15"/>
          <p:cNvGraphicFramePr>
            <a:graphicFrameLocks noGrp="1"/>
          </p:cNvGraphicFramePr>
          <p:nvPr>
            <p:extLst>
              <p:ext uri="{D42A27DB-BD31-4B8C-83A1-F6EECF244321}">
                <p14:modId xmlns:p14="http://schemas.microsoft.com/office/powerpoint/2010/main" val="1731582192"/>
              </p:ext>
            </p:extLst>
          </p:nvPr>
        </p:nvGraphicFramePr>
        <p:xfrm>
          <a:off x="6062443" y="3276600"/>
          <a:ext cx="2714625" cy="1019175"/>
        </p:xfrm>
        <a:graphic>
          <a:graphicData uri="http://schemas.openxmlformats.org/drawingml/2006/table">
            <a:tbl>
              <a:tblPr firstRow="1" firstCol="1" bandRow="1">
                <a:tableStyleId>{0505E3EF-67EA-436B-97B2-0124C06EBD24}</a:tableStyleId>
              </a:tblPr>
              <a:tblGrid>
                <a:gridCol w="1585113"/>
                <a:gridCol w="1129512"/>
              </a:tblGrid>
              <a:tr h="304800">
                <a:tc gridSpan="2">
                  <a:txBody>
                    <a:bodyPr/>
                    <a:lstStyle/>
                    <a:p>
                      <a:pPr algn="ctr">
                        <a:spcAft>
                          <a:spcPts val="0"/>
                        </a:spcAft>
                      </a:pPr>
                      <a:r>
                        <a:rPr lang="sv-SE" sz="1200" dirty="0">
                          <a:effectLst/>
                        </a:rPr>
                        <a:t> </a:t>
                      </a:r>
                      <a:r>
                        <a:rPr lang="en-GB" sz="900" dirty="0" err="1" smtClean="0">
                          <a:effectLst/>
                        </a:rPr>
                        <a:t>MikroCAD</a:t>
                      </a:r>
                      <a:r>
                        <a:rPr lang="en-GB" sz="900" dirty="0" smtClean="0">
                          <a:effectLst/>
                        </a:rPr>
                        <a:t> 26x20 mm</a:t>
                      </a:r>
                      <a:endParaRPr lang="sv-SE" sz="1200" dirty="0">
                        <a:effectLst/>
                        <a:latin typeface="Times New Roman"/>
                        <a:ea typeface="Calibri"/>
                      </a:endParaRPr>
                    </a:p>
                  </a:txBody>
                  <a:tcPr marL="0" marR="0" marT="0" marB="0" anchor="ctr"/>
                </a:tc>
                <a:tc hMerge="1">
                  <a:txBody>
                    <a:bodyPr/>
                    <a:lstStyle/>
                    <a:p>
                      <a:pPr algn="ctr">
                        <a:lnSpc>
                          <a:spcPts val="1125"/>
                        </a:lnSpc>
                        <a:spcAft>
                          <a:spcPts val="0"/>
                        </a:spcAft>
                      </a:pPr>
                      <a:endParaRPr lang="sv-SE" sz="1200" dirty="0">
                        <a:effectLst/>
                        <a:latin typeface="Times New Roman"/>
                        <a:ea typeface="Calibri"/>
                      </a:endParaRPr>
                    </a:p>
                  </a:txBody>
                  <a:tcPr marL="0" marR="0" marT="0" marB="0" anchor="ctr"/>
                </a:tc>
              </a:tr>
              <a:tr h="142875">
                <a:tc>
                  <a:txBody>
                    <a:bodyPr/>
                    <a:lstStyle/>
                    <a:p>
                      <a:pPr algn="ctr">
                        <a:lnSpc>
                          <a:spcPts val="1125"/>
                        </a:lnSpc>
                        <a:spcAft>
                          <a:spcPts val="0"/>
                        </a:spcAft>
                      </a:pPr>
                      <a:r>
                        <a:rPr lang="en-GB" sz="900" dirty="0" err="1" smtClean="0">
                          <a:effectLst/>
                        </a:rPr>
                        <a:t>Mätområde</a:t>
                      </a:r>
                      <a:endParaRPr lang="sv-SE" sz="1200" dirty="0">
                        <a:effectLst/>
                        <a:latin typeface="Times New Roman"/>
                        <a:ea typeface="Calibri"/>
                      </a:endParaRPr>
                    </a:p>
                  </a:txBody>
                  <a:tcPr marL="0" marR="0" marT="0" marB="0" anchor="ctr"/>
                </a:tc>
                <a:tc>
                  <a:txBody>
                    <a:bodyPr/>
                    <a:lstStyle/>
                    <a:p>
                      <a:pPr algn="ctr">
                        <a:lnSpc>
                          <a:spcPts val="1125"/>
                        </a:lnSpc>
                        <a:spcAft>
                          <a:spcPts val="0"/>
                        </a:spcAft>
                      </a:pPr>
                      <a:r>
                        <a:rPr lang="en-GB" sz="900" dirty="0">
                          <a:effectLst/>
                        </a:rPr>
                        <a:t>26 x 20 x 6 mm³</a:t>
                      </a:r>
                      <a:endParaRPr lang="sv-SE" sz="1200" dirty="0">
                        <a:effectLst/>
                        <a:latin typeface="Times New Roman"/>
                        <a:ea typeface="Calibri"/>
                      </a:endParaRPr>
                    </a:p>
                  </a:txBody>
                  <a:tcPr marL="0" marR="0" marT="0" marB="0" anchor="ctr"/>
                </a:tc>
              </a:tr>
              <a:tr h="142875">
                <a:tc>
                  <a:txBody>
                    <a:bodyPr/>
                    <a:lstStyle/>
                    <a:p>
                      <a:pPr algn="ctr">
                        <a:lnSpc>
                          <a:spcPts val="1125"/>
                        </a:lnSpc>
                        <a:spcAft>
                          <a:spcPts val="0"/>
                        </a:spcAft>
                      </a:pPr>
                      <a:r>
                        <a:rPr lang="en-GB" sz="900" dirty="0" err="1" smtClean="0">
                          <a:effectLst/>
                        </a:rPr>
                        <a:t>Upplösning</a:t>
                      </a:r>
                      <a:endParaRPr lang="sv-SE" sz="1200" dirty="0">
                        <a:effectLst/>
                        <a:latin typeface="Times New Roman"/>
                        <a:ea typeface="Calibri"/>
                      </a:endParaRPr>
                    </a:p>
                  </a:txBody>
                  <a:tcPr marL="0" marR="0" marT="0" marB="0" anchor="ctr"/>
                </a:tc>
                <a:tc>
                  <a:txBody>
                    <a:bodyPr/>
                    <a:lstStyle/>
                    <a:p>
                      <a:pPr algn="ctr">
                        <a:lnSpc>
                          <a:spcPts val="1125"/>
                        </a:lnSpc>
                        <a:spcAft>
                          <a:spcPts val="0"/>
                        </a:spcAft>
                      </a:pPr>
                      <a:r>
                        <a:rPr lang="en-GB" sz="900">
                          <a:effectLst/>
                        </a:rPr>
                        <a:t>1600 x 1200</a:t>
                      </a:r>
                      <a:endParaRPr lang="sv-SE" sz="1200">
                        <a:effectLst/>
                        <a:latin typeface="Times New Roman"/>
                        <a:ea typeface="Calibri"/>
                      </a:endParaRPr>
                    </a:p>
                  </a:txBody>
                  <a:tcPr marL="0" marR="0" marT="0" marB="0" anchor="ctr"/>
                </a:tc>
              </a:tr>
              <a:tr h="142875">
                <a:tc>
                  <a:txBody>
                    <a:bodyPr/>
                    <a:lstStyle/>
                    <a:p>
                      <a:pPr algn="ctr">
                        <a:lnSpc>
                          <a:spcPts val="1125"/>
                        </a:lnSpc>
                        <a:spcAft>
                          <a:spcPts val="0"/>
                        </a:spcAft>
                      </a:pPr>
                      <a:r>
                        <a:rPr lang="en-GB" sz="900" dirty="0" err="1" smtClean="0">
                          <a:effectLst/>
                        </a:rPr>
                        <a:t>Cykeltid</a:t>
                      </a:r>
                      <a:endParaRPr lang="sv-SE" sz="1200" dirty="0">
                        <a:effectLst/>
                        <a:latin typeface="Times New Roman"/>
                        <a:ea typeface="Calibri"/>
                      </a:endParaRPr>
                    </a:p>
                  </a:txBody>
                  <a:tcPr marL="0" marR="0" marT="0" marB="0" anchor="ctr"/>
                </a:tc>
                <a:tc>
                  <a:txBody>
                    <a:bodyPr/>
                    <a:lstStyle/>
                    <a:p>
                      <a:pPr algn="ctr">
                        <a:lnSpc>
                          <a:spcPts val="1125"/>
                        </a:lnSpc>
                        <a:spcAft>
                          <a:spcPts val="0"/>
                        </a:spcAft>
                      </a:pPr>
                      <a:r>
                        <a:rPr lang="en-GB" sz="900">
                          <a:effectLst/>
                        </a:rPr>
                        <a:t>2- 8 s</a:t>
                      </a:r>
                      <a:endParaRPr lang="sv-SE" sz="1200">
                        <a:effectLst/>
                        <a:latin typeface="Times New Roman"/>
                        <a:ea typeface="Calibri"/>
                      </a:endParaRPr>
                    </a:p>
                  </a:txBody>
                  <a:tcPr marL="0" marR="0" marT="0" marB="0" anchor="ctr"/>
                </a:tc>
              </a:tr>
              <a:tr h="142875">
                <a:tc>
                  <a:txBody>
                    <a:bodyPr/>
                    <a:lstStyle/>
                    <a:p>
                      <a:pPr algn="ctr">
                        <a:lnSpc>
                          <a:spcPts val="1125"/>
                        </a:lnSpc>
                        <a:spcAft>
                          <a:spcPts val="0"/>
                        </a:spcAft>
                      </a:pPr>
                      <a:r>
                        <a:rPr lang="en-GB" sz="900" dirty="0">
                          <a:effectLst/>
                        </a:rPr>
                        <a:t>Lateral </a:t>
                      </a:r>
                      <a:r>
                        <a:rPr lang="en-GB" sz="900" dirty="0" err="1" smtClean="0">
                          <a:effectLst/>
                        </a:rPr>
                        <a:t>upplösning</a:t>
                      </a:r>
                      <a:endParaRPr lang="sv-SE" sz="1200" dirty="0">
                        <a:effectLst/>
                        <a:latin typeface="Times New Roman"/>
                        <a:ea typeface="Calibri"/>
                      </a:endParaRPr>
                    </a:p>
                  </a:txBody>
                  <a:tcPr marL="0" marR="0" marT="0" marB="0" anchor="ctr"/>
                </a:tc>
                <a:tc>
                  <a:txBody>
                    <a:bodyPr/>
                    <a:lstStyle/>
                    <a:p>
                      <a:pPr algn="ctr">
                        <a:lnSpc>
                          <a:spcPts val="1125"/>
                        </a:lnSpc>
                        <a:spcAft>
                          <a:spcPts val="0"/>
                        </a:spcAft>
                      </a:pPr>
                      <a:r>
                        <a:rPr lang="en-GB" sz="900">
                          <a:effectLst/>
                        </a:rPr>
                        <a:t>15 µm</a:t>
                      </a:r>
                      <a:endParaRPr lang="sv-SE" sz="1200">
                        <a:effectLst/>
                        <a:latin typeface="Times New Roman"/>
                        <a:ea typeface="Calibri"/>
                      </a:endParaRPr>
                    </a:p>
                  </a:txBody>
                  <a:tcPr marL="0" marR="0" marT="0" marB="0" anchor="ctr"/>
                </a:tc>
              </a:tr>
              <a:tr h="142875">
                <a:tc>
                  <a:txBody>
                    <a:bodyPr/>
                    <a:lstStyle/>
                    <a:p>
                      <a:pPr algn="ctr">
                        <a:lnSpc>
                          <a:spcPts val="1125"/>
                        </a:lnSpc>
                        <a:spcAft>
                          <a:spcPts val="0"/>
                        </a:spcAft>
                      </a:pPr>
                      <a:r>
                        <a:rPr lang="en-GB" sz="900" dirty="0" err="1" smtClean="0">
                          <a:effectLst/>
                        </a:rPr>
                        <a:t>Vertikal</a:t>
                      </a:r>
                      <a:r>
                        <a:rPr lang="en-GB" sz="900" dirty="0" smtClean="0">
                          <a:effectLst/>
                        </a:rPr>
                        <a:t> </a:t>
                      </a:r>
                      <a:r>
                        <a:rPr lang="en-GB" sz="900" dirty="0" err="1" smtClean="0">
                          <a:effectLst/>
                        </a:rPr>
                        <a:t>upplösning</a:t>
                      </a:r>
                      <a:endParaRPr lang="sv-SE" sz="1200" dirty="0">
                        <a:effectLst/>
                        <a:latin typeface="Times New Roman"/>
                        <a:ea typeface="Calibri"/>
                      </a:endParaRPr>
                    </a:p>
                  </a:txBody>
                  <a:tcPr marL="0" marR="0" marT="0" marB="0" anchor="ctr"/>
                </a:tc>
                <a:tc>
                  <a:txBody>
                    <a:bodyPr/>
                    <a:lstStyle/>
                    <a:p>
                      <a:pPr algn="ctr">
                        <a:lnSpc>
                          <a:spcPts val="1125"/>
                        </a:lnSpc>
                        <a:spcAft>
                          <a:spcPts val="0"/>
                        </a:spcAft>
                      </a:pPr>
                      <a:r>
                        <a:rPr lang="en-GB" sz="900" dirty="0">
                          <a:effectLst/>
                        </a:rPr>
                        <a:t>2 µm</a:t>
                      </a:r>
                      <a:endParaRPr lang="sv-SE" sz="1200" dirty="0">
                        <a:effectLst/>
                        <a:latin typeface="Times New Roman"/>
                        <a:ea typeface="Calibri"/>
                      </a:endParaRPr>
                    </a:p>
                  </a:txBody>
                  <a:tcPr marL="0" marR="0" marT="0" marB="0" anchor="ctr"/>
                </a:tc>
              </a:tr>
            </a:tbl>
          </a:graphicData>
        </a:graphic>
      </p:graphicFrame>
    </p:spTree>
    <p:extLst>
      <p:ext uri="{BB962C8B-B14F-4D97-AF65-F5344CB8AC3E}">
        <p14:creationId xmlns:p14="http://schemas.microsoft.com/office/powerpoint/2010/main" val="15067626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570370438"/>
              </p:ext>
            </p:extLst>
          </p:nvPr>
        </p:nvGraphicFramePr>
        <p:xfrm>
          <a:off x="1524000" y="4343400"/>
          <a:ext cx="6096000" cy="736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 5"/>
          <p:cNvGrpSpPr/>
          <p:nvPr/>
        </p:nvGrpSpPr>
        <p:grpSpPr>
          <a:xfrm>
            <a:off x="5014093" y="5562600"/>
            <a:ext cx="4510907" cy="1371600"/>
            <a:chOff x="5014093" y="5562600"/>
            <a:chExt cx="4510907" cy="1371600"/>
          </a:xfrm>
        </p:grpSpPr>
        <p:grpSp>
          <p:nvGrpSpPr>
            <p:cNvPr id="7" name="Group 14"/>
            <p:cNvGrpSpPr>
              <a:grpSpLocks/>
            </p:cNvGrpSpPr>
            <p:nvPr/>
          </p:nvGrpSpPr>
          <p:grpSpPr bwMode="auto">
            <a:xfrm>
              <a:off x="5014093" y="5562600"/>
              <a:ext cx="2072507" cy="1223719"/>
              <a:chOff x="1470" y="1504"/>
              <a:chExt cx="3855" cy="2277"/>
            </a:xfrm>
          </p:grpSpPr>
          <p:pic>
            <p:nvPicPr>
              <p:cNvPr id="11" name="Picture 1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90" y="1504"/>
                <a:ext cx="1860" cy="175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5"/>
              <p:cNvPicPr>
                <a:picLocks noChangeAspect="1" noChangeArrowheads="1"/>
              </p:cNvPicPr>
              <p:nvPr/>
            </p:nvPicPr>
            <p:blipFill>
              <a:blip r:embed="rId9" cstate="print">
                <a:extLst>
                  <a:ext uri="{28A0092B-C50C-407E-A947-70E740481C1C}">
                    <a14:useLocalDpi xmlns:a14="http://schemas.microsoft.com/office/drawing/2010/main" val="0"/>
                  </a:ext>
                </a:extLst>
              </a:blip>
              <a:srcRect l="17889" r="42813"/>
              <a:stretch>
                <a:fillRect/>
              </a:stretch>
            </p:blipFill>
            <p:spPr bwMode="auto">
              <a:xfrm>
                <a:off x="1470" y="3346"/>
                <a:ext cx="3855" cy="43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11"/>
            <p:cNvGrpSpPr>
              <a:grpSpLocks/>
            </p:cNvGrpSpPr>
            <p:nvPr/>
          </p:nvGrpSpPr>
          <p:grpSpPr bwMode="auto">
            <a:xfrm>
              <a:off x="6814993" y="5565768"/>
              <a:ext cx="2710007" cy="1368432"/>
              <a:chOff x="1725" y="4879"/>
              <a:chExt cx="5040" cy="2546"/>
            </a:xfrm>
          </p:grpSpPr>
          <p:sp>
            <p:nvSpPr>
              <p:cNvPr id="9" name="Text Box 13"/>
              <p:cNvSpPr txBox="1">
                <a:spLocks noChangeArrowheads="1"/>
              </p:cNvSpPr>
              <p:nvPr/>
            </p:nvSpPr>
            <p:spPr bwMode="auto">
              <a:xfrm>
                <a:off x="1725" y="6765"/>
                <a:ext cx="5040" cy="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KTH Engineering Sciences</a:t>
                </a:r>
                <a:endParaRPr kumimoji="0" lang="sv-SE"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 name="Picture 12" descr="kth_rgb"/>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300" y="4879"/>
                <a:ext cx="1935" cy="1935"/>
              </a:xfrm>
              <a:prstGeom prst="rect">
                <a:avLst/>
              </a:prstGeom>
              <a:noFill/>
              <a:extLst>
                <a:ext uri="{909E8E84-426E-40DD-AFC4-6F175D3DCCD1}">
                  <a14:hiddenFill xmlns:a14="http://schemas.microsoft.com/office/drawing/2010/main">
                    <a:solidFill>
                      <a:srgbClr val="FFFFFF"/>
                    </a:solidFill>
                  </a14:hiddenFill>
                </a:ext>
              </a:extLst>
            </p:spPr>
          </p:pic>
        </p:grpSp>
      </p:grpSp>
      <p:pic>
        <p:nvPicPr>
          <p:cNvPr id="2" name="Picture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200800" y="372000"/>
            <a:ext cx="4800000" cy="3600000"/>
          </a:xfrm>
          <a:prstGeom prst="rect">
            <a:avLst/>
          </a:prstGeom>
        </p:spPr>
      </p:pic>
      <p:pic>
        <p:nvPicPr>
          <p:cNvPr id="13" name="Picture 12"/>
          <p:cNvPicPr>
            <a:picLocks noChangeAspect="1"/>
          </p:cNvPicPr>
          <p:nvPr/>
        </p:nvPicPr>
        <p:blipFill rotWithShape="1">
          <a:blip r:embed="rId12" cstate="print">
            <a:extLst>
              <a:ext uri="{28A0092B-C50C-407E-A947-70E740481C1C}">
                <a14:useLocalDpi xmlns:a14="http://schemas.microsoft.com/office/drawing/2010/main" val="0"/>
              </a:ext>
            </a:extLst>
          </a:blip>
          <a:srcRect l="2005" t="6699" r="51640" b="10331"/>
          <a:stretch/>
        </p:blipFill>
        <p:spPr>
          <a:xfrm>
            <a:off x="438600" y="336579"/>
            <a:ext cx="3600000" cy="2863821"/>
          </a:xfrm>
          <a:prstGeom prst="rect">
            <a:avLst/>
          </a:prstGeom>
        </p:spPr>
      </p:pic>
      <p:pic>
        <p:nvPicPr>
          <p:cNvPr id="14" name="Picture 13"/>
          <p:cNvPicPr>
            <a:picLocks noChangeAspect="1"/>
          </p:cNvPicPr>
          <p:nvPr/>
        </p:nvPicPr>
        <p:blipFill rotWithShape="1">
          <a:blip r:embed="rId13">
            <a:extLst>
              <a:ext uri="{28A0092B-C50C-407E-A947-70E740481C1C}">
                <a14:useLocalDpi xmlns:a14="http://schemas.microsoft.com/office/drawing/2010/main" val="0"/>
              </a:ext>
            </a:extLst>
          </a:blip>
          <a:srcRect l="24949" t="8751" r="9948" b="8761"/>
          <a:stretch/>
        </p:blipFill>
        <p:spPr>
          <a:xfrm>
            <a:off x="2800800" y="1524000"/>
            <a:ext cx="3600000" cy="2850781"/>
          </a:xfrm>
          <a:prstGeom prst="rect">
            <a:avLst/>
          </a:prstGeom>
        </p:spPr>
      </p:pic>
      <p:pic>
        <p:nvPicPr>
          <p:cNvPr id="4" name="Picture 3"/>
          <p:cNvPicPr>
            <a:picLocks noChangeAspect="1"/>
          </p:cNvPicPr>
          <p:nvPr/>
        </p:nvPicPr>
        <p:blipFill rotWithShape="1">
          <a:blip r:embed="rId14" cstate="print">
            <a:extLst>
              <a:ext uri="{28A0092B-C50C-407E-A947-70E740481C1C}">
                <a14:useLocalDpi xmlns:a14="http://schemas.microsoft.com/office/drawing/2010/main" val="0"/>
              </a:ext>
            </a:extLst>
          </a:blip>
          <a:srcRect l="5938" t="10833" r="-5938" b="25000"/>
          <a:stretch/>
        </p:blipFill>
        <p:spPr>
          <a:xfrm>
            <a:off x="4572000" y="333600"/>
            <a:ext cx="4488312" cy="1800000"/>
          </a:xfrm>
          <a:prstGeom prst="rect">
            <a:avLst/>
          </a:prstGeom>
        </p:spPr>
      </p:pic>
    </p:spTree>
    <p:extLst>
      <p:ext uri="{BB962C8B-B14F-4D97-AF65-F5344CB8AC3E}">
        <p14:creationId xmlns:p14="http://schemas.microsoft.com/office/powerpoint/2010/main" val="4937937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mätsystemanalys</a:t>
            </a:r>
            <a:endParaRPr lang="sv-SE" dirty="0"/>
          </a:p>
        </p:txBody>
      </p:sp>
      <p:sp>
        <p:nvSpPr>
          <p:cNvPr id="3" name="Content Placeholder 2"/>
          <p:cNvSpPr>
            <a:spLocks noGrp="1"/>
          </p:cNvSpPr>
          <p:nvPr>
            <p:ph idx="1"/>
          </p:nvPr>
        </p:nvSpPr>
        <p:spPr/>
        <p:txBody>
          <a:bodyPr>
            <a:normAutofit/>
          </a:bodyPr>
          <a:lstStyle/>
          <a:p>
            <a:pPr>
              <a:buFont typeface="Courier New" pitchFamily="49" charset="0"/>
              <a:buChar char="o"/>
            </a:pPr>
            <a:r>
              <a:rPr lang="sv-SE" dirty="0" smtClean="0"/>
              <a:t>Repeterbarhet</a:t>
            </a:r>
          </a:p>
          <a:p>
            <a:pPr>
              <a:buFont typeface="Courier New" pitchFamily="49" charset="0"/>
              <a:buChar char="o"/>
            </a:pPr>
            <a:r>
              <a:rPr lang="sv-SE" dirty="0" smtClean="0"/>
              <a:t>Reproducerbarhet</a:t>
            </a:r>
          </a:p>
          <a:p>
            <a:pPr>
              <a:buFont typeface="Courier New" pitchFamily="49" charset="0"/>
              <a:buChar char="o"/>
            </a:pPr>
            <a:r>
              <a:rPr lang="sv-SE" dirty="0" smtClean="0"/>
              <a:t>Naturlig variation mätobjekt</a:t>
            </a:r>
            <a:endParaRPr lang="sv-SE" b="0" dirty="0" smtClean="0"/>
          </a:p>
          <a:p>
            <a:endParaRPr lang="sv-SE" dirty="0" smtClean="0"/>
          </a:p>
          <a:p>
            <a:r>
              <a:rPr lang="sv-SE" dirty="0" smtClean="0"/>
              <a:t>Testmätning: </a:t>
            </a:r>
          </a:p>
          <a:p>
            <a:pPr>
              <a:buFont typeface="Courier New" pitchFamily="49" charset="0"/>
              <a:buChar char="o"/>
            </a:pPr>
            <a:r>
              <a:rPr lang="sv-SE" dirty="0" smtClean="0"/>
              <a:t>Utan </a:t>
            </a:r>
            <a:r>
              <a:rPr lang="sv-SE" dirty="0"/>
              <a:t>zoom </a:t>
            </a:r>
          </a:p>
          <a:p>
            <a:pPr>
              <a:buFont typeface="Courier New" pitchFamily="49" charset="0"/>
              <a:buChar char="o"/>
            </a:pPr>
            <a:r>
              <a:rPr lang="sv-SE" dirty="0" smtClean="0"/>
              <a:t>5 x Zoom </a:t>
            </a:r>
            <a:endParaRPr lang="sv-SE" dirty="0"/>
          </a:p>
          <a:p>
            <a:pPr marL="0" indent="0"/>
            <a:endParaRPr lang="sv-SE" b="0" dirty="0" smtClean="0"/>
          </a:p>
          <a:p>
            <a:pPr marL="0" indent="0"/>
            <a:endParaRPr lang="sv-SE" b="0" dirty="0"/>
          </a:p>
        </p:txBody>
      </p:sp>
      <p:graphicFrame>
        <p:nvGraphicFramePr>
          <p:cNvPr id="5" name="Diagram 4"/>
          <p:cNvGraphicFramePr/>
          <p:nvPr>
            <p:extLst>
              <p:ext uri="{D42A27DB-BD31-4B8C-83A1-F6EECF244321}">
                <p14:modId xmlns:p14="http://schemas.microsoft.com/office/powerpoint/2010/main" val="2739357987"/>
              </p:ext>
            </p:extLst>
          </p:nvPr>
        </p:nvGraphicFramePr>
        <p:xfrm>
          <a:off x="1524000" y="4343400"/>
          <a:ext cx="6096000" cy="736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 5"/>
          <p:cNvGrpSpPr/>
          <p:nvPr/>
        </p:nvGrpSpPr>
        <p:grpSpPr>
          <a:xfrm>
            <a:off x="5014093" y="5562600"/>
            <a:ext cx="4510907" cy="1371600"/>
            <a:chOff x="5014093" y="5562600"/>
            <a:chExt cx="4510907" cy="1371600"/>
          </a:xfrm>
        </p:grpSpPr>
        <p:grpSp>
          <p:nvGrpSpPr>
            <p:cNvPr id="7" name="Group 14"/>
            <p:cNvGrpSpPr>
              <a:grpSpLocks/>
            </p:cNvGrpSpPr>
            <p:nvPr/>
          </p:nvGrpSpPr>
          <p:grpSpPr bwMode="auto">
            <a:xfrm>
              <a:off x="5014093" y="5562600"/>
              <a:ext cx="2072507" cy="1223719"/>
              <a:chOff x="1470" y="1504"/>
              <a:chExt cx="3855" cy="2277"/>
            </a:xfrm>
          </p:grpSpPr>
          <p:pic>
            <p:nvPicPr>
              <p:cNvPr id="11" name="Picture 1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90" y="1504"/>
                <a:ext cx="1860" cy="175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5"/>
              <p:cNvPicPr>
                <a:picLocks noChangeAspect="1" noChangeArrowheads="1"/>
              </p:cNvPicPr>
              <p:nvPr/>
            </p:nvPicPr>
            <p:blipFill>
              <a:blip r:embed="rId9" cstate="print">
                <a:extLst>
                  <a:ext uri="{28A0092B-C50C-407E-A947-70E740481C1C}">
                    <a14:useLocalDpi xmlns:a14="http://schemas.microsoft.com/office/drawing/2010/main" val="0"/>
                  </a:ext>
                </a:extLst>
              </a:blip>
              <a:srcRect l="17889" r="42813"/>
              <a:stretch>
                <a:fillRect/>
              </a:stretch>
            </p:blipFill>
            <p:spPr bwMode="auto">
              <a:xfrm>
                <a:off x="1470" y="3346"/>
                <a:ext cx="3855" cy="43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11"/>
            <p:cNvGrpSpPr>
              <a:grpSpLocks/>
            </p:cNvGrpSpPr>
            <p:nvPr/>
          </p:nvGrpSpPr>
          <p:grpSpPr bwMode="auto">
            <a:xfrm>
              <a:off x="6814993" y="5565768"/>
              <a:ext cx="2710007" cy="1368432"/>
              <a:chOff x="1725" y="4879"/>
              <a:chExt cx="5040" cy="2546"/>
            </a:xfrm>
          </p:grpSpPr>
          <p:sp>
            <p:nvSpPr>
              <p:cNvPr id="9" name="Text Box 13"/>
              <p:cNvSpPr txBox="1">
                <a:spLocks noChangeArrowheads="1"/>
              </p:cNvSpPr>
              <p:nvPr/>
            </p:nvSpPr>
            <p:spPr bwMode="auto">
              <a:xfrm>
                <a:off x="1725" y="6765"/>
                <a:ext cx="5040" cy="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KTH Engineering Sciences</a:t>
                </a:r>
                <a:endParaRPr kumimoji="0" lang="sv-SE"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 name="Picture 12" descr="kth_rgb"/>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300" y="4879"/>
                <a:ext cx="1935" cy="1935"/>
              </a:xfrm>
              <a:prstGeom prst="rect">
                <a:avLst/>
              </a:prstGeom>
              <a:noFill/>
              <a:extLst>
                <a:ext uri="{909E8E84-426E-40DD-AFC4-6F175D3DCCD1}">
                  <a14:hiddenFill xmlns:a14="http://schemas.microsoft.com/office/drawing/2010/main">
                    <a:solidFill>
                      <a:srgbClr val="FFFFFF"/>
                    </a:solidFill>
                  </a14:hiddenFill>
                </a:ext>
              </a:extLst>
            </p:spPr>
          </p:pic>
        </p:grpSp>
      </p:grpSp>
      <p:graphicFrame>
        <p:nvGraphicFramePr>
          <p:cNvPr id="4" name="Table 3"/>
          <p:cNvGraphicFramePr>
            <a:graphicFrameLocks noGrp="1"/>
          </p:cNvGraphicFramePr>
          <p:nvPr>
            <p:extLst>
              <p:ext uri="{D42A27DB-BD31-4B8C-83A1-F6EECF244321}">
                <p14:modId xmlns:p14="http://schemas.microsoft.com/office/powerpoint/2010/main" val="1619520563"/>
              </p:ext>
            </p:extLst>
          </p:nvPr>
        </p:nvGraphicFramePr>
        <p:xfrm>
          <a:off x="3951599" y="1295400"/>
          <a:ext cx="5040001" cy="2407920"/>
        </p:xfrm>
        <a:graphic>
          <a:graphicData uri="http://schemas.openxmlformats.org/drawingml/2006/table">
            <a:tbl>
              <a:tblPr firstRow="1" firstCol="1" bandRow="1">
                <a:tableStyleId>{0505E3EF-67EA-436B-97B2-0124C06EBD24}</a:tableStyleId>
              </a:tblPr>
              <a:tblGrid>
                <a:gridCol w="1138287"/>
                <a:gridCol w="1977809"/>
                <a:gridCol w="1923905"/>
              </a:tblGrid>
              <a:tr h="206003">
                <a:tc>
                  <a:txBody>
                    <a:bodyPr/>
                    <a:lstStyle/>
                    <a:p>
                      <a:pPr>
                        <a:spcAft>
                          <a:spcPts val="0"/>
                        </a:spcAft>
                      </a:pPr>
                      <a:r>
                        <a:rPr lang="en-US" sz="1200" dirty="0">
                          <a:effectLst/>
                        </a:rPr>
                        <a:t> </a:t>
                      </a:r>
                      <a:endParaRPr lang="sv-SE" sz="1200" dirty="0">
                        <a:effectLst/>
                        <a:latin typeface="Times New Roman"/>
                        <a:ea typeface="Times New Roman"/>
                      </a:endParaRPr>
                    </a:p>
                  </a:txBody>
                  <a:tcPr marL="61932" marR="61932" marT="0" marB="0"/>
                </a:tc>
                <a:tc>
                  <a:txBody>
                    <a:bodyPr/>
                    <a:lstStyle/>
                    <a:p>
                      <a:pPr algn="ctr">
                        <a:spcAft>
                          <a:spcPts val="0"/>
                        </a:spcAft>
                      </a:pPr>
                      <a:r>
                        <a:rPr lang="en-US" sz="1400">
                          <a:effectLst/>
                        </a:rPr>
                        <a:t>Operator A</a:t>
                      </a:r>
                      <a:endParaRPr lang="sv-SE" sz="1200">
                        <a:effectLst/>
                        <a:latin typeface="Times New Roman"/>
                        <a:ea typeface="Times New Roman"/>
                      </a:endParaRPr>
                    </a:p>
                  </a:txBody>
                  <a:tcPr marL="61932" marR="61932" marT="0" marB="0"/>
                </a:tc>
                <a:tc>
                  <a:txBody>
                    <a:bodyPr/>
                    <a:lstStyle/>
                    <a:p>
                      <a:pPr algn="ctr">
                        <a:spcAft>
                          <a:spcPts val="0"/>
                        </a:spcAft>
                      </a:pPr>
                      <a:r>
                        <a:rPr lang="en-US" sz="1400">
                          <a:effectLst/>
                        </a:rPr>
                        <a:t>Operator B</a:t>
                      </a:r>
                      <a:endParaRPr lang="sv-SE" sz="1200">
                        <a:effectLst/>
                        <a:latin typeface="Times New Roman"/>
                        <a:ea typeface="Times New Roman"/>
                      </a:endParaRPr>
                    </a:p>
                  </a:txBody>
                  <a:tcPr marL="61932" marR="61932" marT="0" marB="0"/>
                </a:tc>
              </a:tr>
              <a:tr h="176574">
                <a:tc>
                  <a:txBody>
                    <a:bodyPr/>
                    <a:lstStyle/>
                    <a:p>
                      <a:pPr>
                        <a:spcAft>
                          <a:spcPts val="0"/>
                        </a:spcAft>
                      </a:pPr>
                      <a:r>
                        <a:rPr lang="en-US" sz="1200">
                          <a:effectLst/>
                        </a:rPr>
                        <a:t>No zoom</a:t>
                      </a:r>
                      <a:endParaRPr lang="sv-SE" sz="1200">
                        <a:effectLst/>
                        <a:latin typeface="Times New Roman"/>
                        <a:ea typeface="Times New Roman"/>
                      </a:endParaRPr>
                    </a:p>
                  </a:txBody>
                  <a:tcPr marL="61932" marR="61932" marT="0" marB="0"/>
                </a:tc>
                <a:tc>
                  <a:txBody>
                    <a:bodyPr/>
                    <a:lstStyle/>
                    <a:p>
                      <a:pPr>
                        <a:spcAft>
                          <a:spcPts val="0"/>
                        </a:spcAft>
                      </a:pPr>
                      <a:r>
                        <a:rPr lang="en-US" sz="1200">
                          <a:effectLst/>
                        </a:rPr>
                        <a:t> </a:t>
                      </a:r>
                      <a:endParaRPr lang="sv-SE" sz="1200">
                        <a:effectLst/>
                        <a:latin typeface="Times New Roman"/>
                        <a:ea typeface="Times New Roman"/>
                      </a:endParaRPr>
                    </a:p>
                  </a:txBody>
                  <a:tcPr marL="61932" marR="61932" marT="0" marB="0"/>
                </a:tc>
                <a:tc>
                  <a:txBody>
                    <a:bodyPr/>
                    <a:lstStyle/>
                    <a:p>
                      <a:pPr>
                        <a:spcAft>
                          <a:spcPts val="0"/>
                        </a:spcAft>
                      </a:pPr>
                      <a:r>
                        <a:rPr lang="en-US" sz="1200">
                          <a:effectLst/>
                        </a:rPr>
                        <a:t> </a:t>
                      </a:r>
                      <a:endParaRPr lang="sv-SE" sz="1200">
                        <a:effectLst/>
                        <a:latin typeface="Times New Roman"/>
                        <a:ea typeface="Times New Roman"/>
                      </a:endParaRPr>
                    </a:p>
                  </a:txBody>
                  <a:tcPr marL="61932" marR="61932" marT="0" marB="0"/>
                </a:tc>
              </a:tr>
              <a:tr h="176574">
                <a:tc>
                  <a:txBody>
                    <a:bodyPr/>
                    <a:lstStyle/>
                    <a:p>
                      <a:pPr algn="ctr">
                        <a:spcAft>
                          <a:spcPts val="0"/>
                        </a:spcAft>
                      </a:pPr>
                      <a:r>
                        <a:rPr lang="en-US" sz="1200">
                          <a:effectLst/>
                        </a:rPr>
                        <a:t>5 points</a:t>
                      </a:r>
                      <a:endParaRPr lang="sv-SE" sz="1200">
                        <a:effectLst/>
                        <a:latin typeface="Times New Roman"/>
                        <a:ea typeface="Times New Roman"/>
                      </a:endParaRPr>
                    </a:p>
                  </a:txBody>
                  <a:tcPr marL="61932" marR="61932" marT="0" marB="0"/>
                </a:tc>
                <a:tc>
                  <a:txBody>
                    <a:bodyPr/>
                    <a:lstStyle/>
                    <a:p>
                      <a:pPr algn="ctr">
                        <a:spcAft>
                          <a:spcPts val="0"/>
                        </a:spcAft>
                      </a:pPr>
                      <a:r>
                        <a:rPr lang="en-US" sz="1200">
                          <a:effectLst/>
                        </a:rPr>
                        <a:t>0,21 mm</a:t>
                      </a:r>
                      <a:endParaRPr lang="sv-SE" sz="1200">
                        <a:effectLst/>
                        <a:latin typeface="Times New Roman"/>
                        <a:ea typeface="Times New Roman"/>
                      </a:endParaRPr>
                    </a:p>
                  </a:txBody>
                  <a:tcPr marL="61932" marR="61932" marT="0" marB="0"/>
                </a:tc>
                <a:tc>
                  <a:txBody>
                    <a:bodyPr/>
                    <a:lstStyle/>
                    <a:p>
                      <a:pPr algn="ctr">
                        <a:spcAft>
                          <a:spcPts val="0"/>
                        </a:spcAft>
                      </a:pPr>
                      <a:r>
                        <a:rPr lang="en-US" sz="1200">
                          <a:effectLst/>
                        </a:rPr>
                        <a:t>0,63 mm</a:t>
                      </a:r>
                      <a:endParaRPr lang="sv-SE" sz="1200">
                        <a:effectLst/>
                        <a:latin typeface="Times New Roman"/>
                        <a:ea typeface="Times New Roman"/>
                      </a:endParaRPr>
                    </a:p>
                  </a:txBody>
                  <a:tcPr marL="61932" marR="61932" marT="0" marB="0"/>
                </a:tc>
              </a:tr>
              <a:tr h="353148">
                <a:tc>
                  <a:txBody>
                    <a:bodyPr/>
                    <a:lstStyle/>
                    <a:p>
                      <a:pPr algn="ctr">
                        <a:spcAft>
                          <a:spcPts val="0"/>
                        </a:spcAft>
                      </a:pPr>
                      <a:r>
                        <a:rPr lang="en-US" sz="1200">
                          <a:effectLst/>
                        </a:rPr>
                        <a:t>9 points</a:t>
                      </a:r>
                      <a:endParaRPr lang="sv-SE" sz="1200">
                        <a:effectLst/>
                        <a:latin typeface="Times New Roman"/>
                        <a:ea typeface="Times New Roman"/>
                      </a:endParaRPr>
                    </a:p>
                  </a:txBody>
                  <a:tcPr marL="61932" marR="61932" marT="0" marB="0"/>
                </a:tc>
                <a:tc>
                  <a:txBody>
                    <a:bodyPr/>
                    <a:lstStyle/>
                    <a:p>
                      <a:pPr algn="ctr">
                        <a:spcAft>
                          <a:spcPts val="0"/>
                        </a:spcAft>
                      </a:pPr>
                      <a:r>
                        <a:rPr lang="en-US" sz="1200">
                          <a:effectLst/>
                        </a:rPr>
                        <a:t>0,78 mm (below surface profile)</a:t>
                      </a:r>
                      <a:endParaRPr lang="sv-SE" sz="1200">
                        <a:effectLst/>
                        <a:latin typeface="Times New Roman"/>
                        <a:ea typeface="Times New Roman"/>
                      </a:endParaRPr>
                    </a:p>
                  </a:txBody>
                  <a:tcPr marL="61932" marR="61932" marT="0" marB="0"/>
                </a:tc>
                <a:tc>
                  <a:txBody>
                    <a:bodyPr/>
                    <a:lstStyle/>
                    <a:p>
                      <a:pPr algn="ctr">
                        <a:spcAft>
                          <a:spcPts val="0"/>
                        </a:spcAft>
                      </a:pPr>
                      <a:r>
                        <a:rPr lang="en-US" sz="1200">
                          <a:effectLst/>
                        </a:rPr>
                        <a:t>0,26 mm</a:t>
                      </a:r>
                      <a:endParaRPr lang="sv-SE" sz="1200">
                        <a:effectLst/>
                        <a:latin typeface="Times New Roman"/>
                        <a:ea typeface="Times New Roman"/>
                      </a:endParaRPr>
                    </a:p>
                  </a:txBody>
                  <a:tcPr marL="61932" marR="61932" marT="0" marB="0"/>
                </a:tc>
              </a:tr>
              <a:tr h="176574">
                <a:tc>
                  <a:txBody>
                    <a:bodyPr/>
                    <a:lstStyle/>
                    <a:p>
                      <a:pPr>
                        <a:spcAft>
                          <a:spcPts val="0"/>
                        </a:spcAft>
                      </a:pPr>
                      <a:r>
                        <a:rPr lang="en-US" sz="1200">
                          <a:effectLst/>
                        </a:rPr>
                        <a:t>5 x zoom</a:t>
                      </a:r>
                      <a:endParaRPr lang="sv-SE" sz="1200">
                        <a:effectLst/>
                        <a:latin typeface="Times New Roman"/>
                        <a:ea typeface="Times New Roman"/>
                      </a:endParaRPr>
                    </a:p>
                  </a:txBody>
                  <a:tcPr marL="61932" marR="61932" marT="0" marB="0"/>
                </a:tc>
                <a:tc>
                  <a:txBody>
                    <a:bodyPr/>
                    <a:lstStyle/>
                    <a:p>
                      <a:pPr algn="ctr">
                        <a:spcAft>
                          <a:spcPts val="0"/>
                        </a:spcAft>
                      </a:pPr>
                      <a:r>
                        <a:rPr lang="en-US" sz="1200">
                          <a:effectLst/>
                        </a:rPr>
                        <a:t> </a:t>
                      </a:r>
                      <a:endParaRPr lang="sv-SE" sz="1200">
                        <a:effectLst/>
                        <a:latin typeface="Times New Roman"/>
                        <a:ea typeface="Times New Roman"/>
                      </a:endParaRPr>
                    </a:p>
                  </a:txBody>
                  <a:tcPr marL="61932" marR="61932" marT="0" marB="0"/>
                </a:tc>
                <a:tc>
                  <a:txBody>
                    <a:bodyPr/>
                    <a:lstStyle/>
                    <a:p>
                      <a:pPr algn="ctr">
                        <a:spcAft>
                          <a:spcPts val="0"/>
                        </a:spcAft>
                      </a:pPr>
                      <a:r>
                        <a:rPr lang="en-US" sz="1200">
                          <a:effectLst/>
                        </a:rPr>
                        <a:t> </a:t>
                      </a:r>
                      <a:endParaRPr lang="sv-SE" sz="1200">
                        <a:effectLst/>
                        <a:latin typeface="Times New Roman"/>
                        <a:ea typeface="Times New Roman"/>
                      </a:endParaRPr>
                    </a:p>
                  </a:txBody>
                  <a:tcPr marL="61932" marR="61932" marT="0" marB="0"/>
                </a:tc>
              </a:tr>
              <a:tr h="176574">
                <a:tc>
                  <a:txBody>
                    <a:bodyPr/>
                    <a:lstStyle/>
                    <a:p>
                      <a:pPr algn="ctr">
                        <a:spcAft>
                          <a:spcPts val="0"/>
                        </a:spcAft>
                      </a:pPr>
                      <a:r>
                        <a:rPr lang="en-US" sz="1200">
                          <a:effectLst/>
                        </a:rPr>
                        <a:t>5 points</a:t>
                      </a:r>
                      <a:endParaRPr lang="sv-SE" sz="1200">
                        <a:effectLst/>
                        <a:latin typeface="Times New Roman"/>
                        <a:ea typeface="Times New Roman"/>
                      </a:endParaRPr>
                    </a:p>
                  </a:txBody>
                  <a:tcPr marL="61932" marR="61932" marT="0" marB="0"/>
                </a:tc>
                <a:tc>
                  <a:txBody>
                    <a:bodyPr/>
                    <a:lstStyle/>
                    <a:p>
                      <a:pPr algn="ctr">
                        <a:spcAft>
                          <a:spcPts val="0"/>
                        </a:spcAft>
                      </a:pPr>
                      <a:r>
                        <a:rPr lang="en-US" sz="1200">
                          <a:effectLst/>
                        </a:rPr>
                        <a:t>0,68 mm</a:t>
                      </a:r>
                      <a:endParaRPr lang="sv-SE" sz="1200">
                        <a:effectLst/>
                        <a:latin typeface="Times New Roman"/>
                        <a:ea typeface="Times New Roman"/>
                      </a:endParaRPr>
                    </a:p>
                  </a:txBody>
                  <a:tcPr marL="61932" marR="61932" marT="0" marB="0"/>
                </a:tc>
                <a:tc>
                  <a:txBody>
                    <a:bodyPr/>
                    <a:lstStyle/>
                    <a:p>
                      <a:pPr algn="ctr">
                        <a:spcAft>
                          <a:spcPts val="0"/>
                        </a:spcAft>
                      </a:pPr>
                      <a:r>
                        <a:rPr lang="en-US" sz="1200">
                          <a:effectLst/>
                        </a:rPr>
                        <a:t>0,62 mm</a:t>
                      </a:r>
                      <a:endParaRPr lang="sv-SE" sz="1200">
                        <a:effectLst/>
                        <a:latin typeface="Times New Roman"/>
                        <a:ea typeface="Times New Roman"/>
                      </a:endParaRPr>
                    </a:p>
                  </a:txBody>
                  <a:tcPr marL="61932" marR="61932" marT="0" marB="0"/>
                </a:tc>
              </a:tr>
              <a:tr h="353148">
                <a:tc>
                  <a:txBody>
                    <a:bodyPr/>
                    <a:lstStyle/>
                    <a:p>
                      <a:pPr algn="ctr">
                        <a:spcAft>
                          <a:spcPts val="0"/>
                        </a:spcAft>
                      </a:pPr>
                      <a:r>
                        <a:rPr lang="en-US" sz="1200">
                          <a:effectLst/>
                        </a:rPr>
                        <a:t>9 points</a:t>
                      </a:r>
                      <a:endParaRPr lang="sv-SE" sz="1200">
                        <a:effectLst/>
                        <a:latin typeface="Times New Roman"/>
                        <a:ea typeface="Times New Roman"/>
                      </a:endParaRPr>
                    </a:p>
                  </a:txBody>
                  <a:tcPr marL="61932" marR="61932" marT="0" marB="0"/>
                </a:tc>
                <a:tc>
                  <a:txBody>
                    <a:bodyPr/>
                    <a:lstStyle/>
                    <a:p>
                      <a:pPr algn="ctr">
                        <a:spcAft>
                          <a:spcPts val="0"/>
                        </a:spcAft>
                      </a:pPr>
                      <a:r>
                        <a:rPr lang="en-US" sz="1200">
                          <a:effectLst/>
                        </a:rPr>
                        <a:t>1,25 mm</a:t>
                      </a:r>
                      <a:endParaRPr lang="sv-SE" sz="1200">
                        <a:effectLst/>
                        <a:latin typeface="Times New Roman"/>
                        <a:ea typeface="Times New Roman"/>
                      </a:endParaRPr>
                    </a:p>
                  </a:txBody>
                  <a:tcPr marL="61932" marR="61932" marT="0" marB="0"/>
                </a:tc>
                <a:tc>
                  <a:txBody>
                    <a:bodyPr/>
                    <a:lstStyle/>
                    <a:p>
                      <a:pPr algn="ctr">
                        <a:spcAft>
                          <a:spcPts val="0"/>
                        </a:spcAft>
                      </a:pPr>
                      <a:r>
                        <a:rPr lang="en-US" sz="1200" dirty="0">
                          <a:effectLst/>
                        </a:rPr>
                        <a:t>0,06 mm (below surface profile)</a:t>
                      </a:r>
                      <a:endParaRPr lang="sv-SE" sz="1200" dirty="0">
                        <a:effectLst/>
                        <a:latin typeface="Times New Roman"/>
                        <a:ea typeface="Times New Roman"/>
                      </a:endParaRPr>
                    </a:p>
                  </a:txBody>
                  <a:tcPr marL="61932" marR="61932" marT="0" marB="0"/>
                </a:tc>
              </a:tr>
              <a:tr h="176574">
                <a:tc>
                  <a:txBody>
                    <a:bodyPr/>
                    <a:lstStyle/>
                    <a:p>
                      <a:pPr>
                        <a:spcAft>
                          <a:spcPts val="0"/>
                        </a:spcAft>
                      </a:pPr>
                      <a:r>
                        <a:rPr lang="en-US" sz="1200">
                          <a:effectLst/>
                        </a:rPr>
                        <a:t>Reference block</a:t>
                      </a:r>
                      <a:endParaRPr lang="sv-SE" sz="1200">
                        <a:effectLst/>
                        <a:latin typeface="Times New Roman"/>
                        <a:ea typeface="Times New Roman"/>
                      </a:endParaRPr>
                    </a:p>
                  </a:txBody>
                  <a:tcPr marL="61932" marR="61932" marT="0" marB="0"/>
                </a:tc>
                <a:tc>
                  <a:txBody>
                    <a:bodyPr/>
                    <a:lstStyle/>
                    <a:p>
                      <a:pPr algn="ctr">
                        <a:spcAft>
                          <a:spcPts val="0"/>
                        </a:spcAft>
                      </a:pPr>
                      <a:r>
                        <a:rPr lang="en-US" sz="1200">
                          <a:effectLst/>
                        </a:rPr>
                        <a:t> </a:t>
                      </a:r>
                      <a:endParaRPr lang="sv-SE" sz="1200">
                        <a:effectLst/>
                        <a:latin typeface="Times New Roman"/>
                        <a:ea typeface="Times New Roman"/>
                      </a:endParaRPr>
                    </a:p>
                  </a:txBody>
                  <a:tcPr marL="61932" marR="61932" marT="0" marB="0"/>
                </a:tc>
                <a:tc>
                  <a:txBody>
                    <a:bodyPr/>
                    <a:lstStyle/>
                    <a:p>
                      <a:pPr algn="ctr">
                        <a:spcAft>
                          <a:spcPts val="0"/>
                        </a:spcAft>
                      </a:pPr>
                      <a:r>
                        <a:rPr lang="en-US" sz="1200">
                          <a:effectLst/>
                        </a:rPr>
                        <a:t> </a:t>
                      </a:r>
                      <a:endParaRPr lang="sv-SE" sz="1200">
                        <a:effectLst/>
                        <a:latin typeface="Times New Roman"/>
                        <a:ea typeface="Times New Roman"/>
                      </a:endParaRPr>
                    </a:p>
                  </a:txBody>
                  <a:tcPr marL="61932" marR="61932" marT="0" marB="0"/>
                </a:tc>
              </a:tr>
              <a:tr h="176574">
                <a:tc>
                  <a:txBody>
                    <a:bodyPr/>
                    <a:lstStyle/>
                    <a:p>
                      <a:pPr algn="ctr">
                        <a:spcAft>
                          <a:spcPts val="0"/>
                        </a:spcAft>
                      </a:pPr>
                      <a:r>
                        <a:rPr lang="en-US" sz="1200">
                          <a:effectLst/>
                        </a:rPr>
                        <a:t>5 points</a:t>
                      </a:r>
                      <a:endParaRPr lang="sv-SE" sz="1200">
                        <a:effectLst/>
                        <a:latin typeface="Times New Roman"/>
                        <a:ea typeface="Times New Roman"/>
                      </a:endParaRPr>
                    </a:p>
                  </a:txBody>
                  <a:tcPr marL="61932" marR="61932" marT="0" marB="0"/>
                </a:tc>
                <a:tc>
                  <a:txBody>
                    <a:bodyPr/>
                    <a:lstStyle/>
                    <a:p>
                      <a:pPr algn="ctr">
                        <a:spcAft>
                          <a:spcPts val="0"/>
                        </a:spcAft>
                      </a:pPr>
                      <a:r>
                        <a:rPr lang="en-US" sz="1200" dirty="0">
                          <a:effectLst/>
                        </a:rPr>
                        <a:t>0,44 mm (Right side)</a:t>
                      </a:r>
                      <a:endParaRPr lang="sv-SE" sz="1200" dirty="0">
                        <a:effectLst/>
                        <a:latin typeface="Times New Roman"/>
                        <a:ea typeface="Times New Roman"/>
                      </a:endParaRPr>
                    </a:p>
                  </a:txBody>
                  <a:tcPr marL="61932" marR="61932" marT="0" marB="0"/>
                </a:tc>
                <a:tc>
                  <a:txBody>
                    <a:bodyPr/>
                    <a:lstStyle/>
                    <a:p>
                      <a:pPr algn="ctr">
                        <a:spcAft>
                          <a:spcPts val="0"/>
                        </a:spcAft>
                      </a:pPr>
                      <a:r>
                        <a:rPr lang="en-US" sz="1200">
                          <a:effectLst/>
                        </a:rPr>
                        <a:t> </a:t>
                      </a:r>
                      <a:endParaRPr lang="sv-SE" sz="1200">
                        <a:effectLst/>
                        <a:latin typeface="Times New Roman"/>
                        <a:ea typeface="Times New Roman"/>
                      </a:endParaRPr>
                    </a:p>
                  </a:txBody>
                  <a:tcPr marL="61932" marR="61932" marT="0" marB="0"/>
                </a:tc>
              </a:tr>
              <a:tr h="176574">
                <a:tc>
                  <a:txBody>
                    <a:bodyPr/>
                    <a:lstStyle/>
                    <a:p>
                      <a:pPr algn="ctr">
                        <a:spcAft>
                          <a:spcPts val="0"/>
                        </a:spcAft>
                      </a:pPr>
                      <a:r>
                        <a:rPr lang="en-US" sz="1200">
                          <a:effectLst/>
                        </a:rPr>
                        <a:t>5 points</a:t>
                      </a:r>
                      <a:endParaRPr lang="sv-SE" sz="1200">
                        <a:effectLst/>
                        <a:latin typeface="Times New Roman"/>
                        <a:ea typeface="Times New Roman"/>
                      </a:endParaRPr>
                    </a:p>
                  </a:txBody>
                  <a:tcPr marL="61932" marR="61932" marT="0" marB="0"/>
                </a:tc>
                <a:tc>
                  <a:txBody>
                    <a:bodyPr/>
                    <a:lstStyle/>
                    <a:p>
                      <a:pPr algn="ctr">
                        <a:spcAft>
                          <a:spcPts val="0"/>
                        </a:spcAft>
                      </a:pPr>
                      <a:r>
                        <a:rPr lang="en-US" sz="1200">
                          <a:effectLst/>
                        </a:rPr>
                        <a:t>0,59 mm (Left side)</a:t>
                      </a:r>
                      <a:endParaRPr lang="sv-SE" sz="1200">
                        <a:effectLst/>
                        <a:latin typeface="Times New Roman"/>
                        <a:ea typeface="Times New Roman"/>
                      </a:endParaRPr>
                    </a:p>
                  </a:txBody>
                  <a:tcPr marL="61932" marR="61932" marT="0" marB="0"/>
                </a:tc>
                <a:tc>
                  <a:txBody>
                    <a:bodyPr/>
                    <a:lstStyle/>
                    <a:p>
                      <a:pPr algn="ctr">
                        <a:spcAft>
                          <a:spcPts val="0"/>
                        </a:spcAft>
                      </a:pPr>
                      <a:r>
                        <a:rPr lang="en-US" sz="1200" dirty="0">
                          <a:effectLst/>
                        </a:rPr>
                        <a:t> </a:t>
                      </a:r>
                      <a:endParaRPr lang="sv-SE" sz="1200" dirty="0">
                        <a:effectLst/>
                        <a:latin typeface="Times New Roman"/>
                        <a:ea typeface="Times New Roman"/>
                      </a:endParaRPr>
                    </a:p>
                  </a:txBody>
                  <a:tcPr marL="61932" marR="61932" marT="0" marB="0"/>
                </a:tc>
              </a:tr>
            </a:tbl>
          </a:graphicData>
        </a:graphic>
      </p:graphicFrame>
    </p:spTree>
    <p:extLst>
      <p:ext uri="{BB962C8B-B14F-4D97-AF65-F5344CB8AC3E}">
        <p14:creationId xmlns:p14="http://schemas.microsoft.com/office/powerpoint/2010/main" val="6447005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TC101790493[[fn=SOHO]]</Template>
  <TotalTime>2640</TotalTime>
  <Words>1445</Words>
  <Application>Microsoft Office PowerPoint</Application>
  <PresentationFormat>On-screen Show (4:3)</PresentationFormat>
  <Paragraphs>430</Paragraphs>
  <Slides>21</Slides>
  <Notes>16</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Angles</vt:lpstr>
      <vt:lpstr>Kvalitetskontroll, beräkning och utmattningsprovning av svetsade förband </vt:lpstr>
      <vt:lpstr>Vilka är vi?!</vt:lpstr>
      <vt:lpstr>Agenda</vt:lpstr>
      <vt:lpstr>Bakgrund &amp; Syfte</vt:lpstr>
      <vt:lpstr>PowerPoint Presentation</vt:lpstr>
      <vt:lpstr>Provstavar</vt:lpstr>
      <vt:lpstr>Mätsystem – Mikrocad 26x20 mm</vt:lpstr>
      <vt:lpstr>PowerPoint Presentation</vt:lpstr>
      <vt:lpstr>mätsystemanalys</vt:lpstr>
      <vt:lpstr>Cutting edge tool</vt:lpstr>
      <vt:lpstr>Stelin - Algoritm</vt:lpstr>
      <vt:lpstr>Likare och svetsprofiler</vt:lpstr>
      <vt:lpstr>Stelin vs gfm</vt:lpstr>
      <vt:lpstr>Vision vs konfokal</vt:lpstr>
      <vt:lpstr>SIMULERING</vt:lpstr>
      <vt:lpstr>Placering – radie i radie</vt:lpstr>
      <vt:lpstr>PowerPoint Presentation</vt:lpstr>
      <vt:lpstr>Storlek – Radie i radie</vt:lpstr>
      <vt:lpstr>PowerPoint Presentation</vt:lpstr>
      <vt:lpstr>Avslutningsvis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Halvtidsredovisning</dc:title>
  <dc:creator>Eric Lindgren</dc:creator>
  <cp:lastModifiedBy>Eric Lindgren</cp:lastModifiedBy>
  <cp:revision>303</cp:revision>
  <dcterms:modified xsi:type="dcterms:W3CDTF">2011-01-26T08:25:54Z</dcterms:modified>
</cp:coreProperties>
</file>