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461" r:id="rId2"/>
    <p:sldId id="422" r:id="rId3"/>
    <p:sldId id="462" r:id="rId4"/>
    <p:sldId id="465" r:id="rId5"/>
    <p:sldId id="463" r:id="rId6"/>
    <p:sldId id="464" r:id="rId7"/>
  </p:sldIdLst>
  <p:sldSz cx="9144000" cy="6858000" type="screen4x3"/>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19">
          <p15:clr>
            <a:srgbClr val="A4A3A4"/>
          </p15:clr>
        </p15:guide>
        <p15:guide id="2" orient="horz" pos="960">
          <p15:clr>
            <a:srgbClr val="A4A3A4"/>
          </p15:clr>
        </p15:guide>
        <p15:guide id="3" orient="horz" pos="3974">
          <p15:clr>
            <a:srgbClr val="A4A3A4"/>
          </p15:clr>
        </p15:guide>
        <p15:guide id="4">
          <p15:clr>
            <a:srgbClr val="A4A3A4"/>
          </p15:clr>
        </p15:guide>
        <p15:guide id="5" pos="5478">
          <p15:clr>
            <a:srgbClr val="A4A3A4"/>
          </p15:clr>
        </p15:guide>
        <p15:guide id="6" pos="29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7C0"/>
    <a:srgbClr val="D71635"/>
    <a:srgbClr val="000000"/>
    <a:srgbClr val="D1D3D4"/>
    <a:srgbClr val="DADA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llanmörkt forma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73" d="100"/>
          <a:sy n="73" d="100"/>
        </p:scale>
        <p:origin x="1074" y="72"/>
      </p:cViewPr>
      <p:guideLst>
        <p:guide orient="horz" pos="4319"/>
        <p:guide orient="horz" pos="960"/>
        <p:guide orient="horz" pos="3974"/>
        <p:guide/>
        <p:guide pos="5478"/>
        <p:guide pos="295"/>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1" y="2"/>
            <a:ext cx="2946400" cy="496412"/>
          </a:xfrm>
          <a:prstGeom prst="rect">
            <a:avLst/>
          </a:prstGeom>
        </p:spPr>
        <p:txBody>
          <a:bodyPr vert="horz" lIns="91426" tIns="45712" rIns="91426" bIns="45712" rtlCol="0"/>
          <a:lstStyle>
            <a:lvl1pPr algn="l">
              <a:defRPr sz="1200"/>
            </a:lvl1pPr>
          </a:lstStyle>
          <a:p>
            <a:endParaRPr lang="sv-SE"/>
          </a:p>
        </p:txBody>
      </p:sp>
      <p:sp>
        <p:nvSpPr>
          <p:cNvPr id="3" name="Platshållare för datum 2"/>
          <p:cNvSpPr>
            <a:spLocks noGrp="1"/>
          </p:cNvSpPr>
          <p:nvPr>
            <p:ph type="dt" sz="quarter" idx="1"/>
          </p:nvPr>
        </p:nvSpPr>
        <p:spPr>
          <a:xfrm>
            <a:off x="3849690" y="2"/>
            <a:ext cx="2946400" cy="496412"/>
          </a:xfrm>
          <a:prstGeom prst="rect">
            <a:avLst/>
          </a:prstGeom>
        </p:spPr>
        <p:txBody>
          <a:bodyPr vert="horz" lIns="91426" tIns="45712" rIns="91426" bIns="45712" rtlCol="0"/>
          <a:lstStyle>
            <a:lvl1pPr algn="r">
              <a:defRPr sz="1200"/>
            </a:lvl1pPr>
          </a:lstStyle>
          <a:p>
            <a:fld id="{DA1F1FB7-9C4F-4B79-9436-AB60013061AE}" type="datetimeFigureOut">
              <a:rPr lang="sv-SE" smtClean="0"/>
              <a:t>2019-11-06</a:t>
            </a:fld>
            <a:endParaRPr lang="sv-SE"/>
          </a:p>
        </p:txBody>
      </p:sp>
      <p:sp>
        <p:nvSpPr>
          <p:cNvPr id="4" name="Platshållare för sidfot 3"/>
          <p:cNvSpPr>
            <a:spLocks noGrp="1"/>
          </p:cNvSpPr>
          <p:nvPr>
            <p:ph type="ftr" sz="quarter" idx="2"/>
          </p:nvPr>
        </p:nvSpPr>
        <p:spPr>
          <a:xfrm>
            <a:off x="1" y="9428631"/>
            <a:ext cx="2946400" cy="496411"/>
          </a:xfrm>
          <a:prstGeom prst="rect">
            <a:avLst/>
          </a:prstGeom>
        </p:spPr>
        <p:txBody>
          <a:bodyPr vert="horz" lIns="91426" tIns="45712" rIns="91426" bIns="45712" rtlCol="0" anchor="b"/>
          <a:lstStyle>
            <a:lvl1pPr algn="l">
              <a:defRPr sz="1200"/>
            </a:lvl1pPr>
          </a:lstStyle>
          <a:p>
            <a:endParaRPr lang="sv-SE"/>
          </a:p>
        </p:txBody>
      </p:sp>
      <p:sp>
        <p:nvSpPr>
          <p:cNvPr id="5" name="Platshållare för bildnummer 4"/>
          <p:cNvSpPr>
            <a:spLocks noGrp="1"/>
          </p:cNvSpPr>
          <p:nvPr>
            <p:ph type="sldNum" sz="quarter" idx="3"/>
          </p:nvPr>
        </p:nvSpPr>
        <p:spPr>
          <a:xfrm>
            <a:off x="3849690" y="9428631"/>
            <a:ext cx="2946400" cy="496411"/>
          </a:xfrm>
          <a:prstGeom prst="rect">
            <a:avLst/>
          </a:prstGeom>
        </p:spPr>
        <p:txBody>
          <a:bodyPr vert="horz" lIns="91426" tIns="45712" rIns="91426" bIns="45712" rtlCol="0" anchor="b"/>
          <a:lstStyle>
            <a:lvl1pPr algn="r">
              <a:defRPr sz="1200"/>
            </a:lvl1pPr>
          </a:lstStyle>
          <a:p>
            <a:fld id="{AF461369-F95E-43E8-8114-F14F47D86E26}" type="slidenum">
              <a:rPr lang="sv-SE" smtClean="0"/>
              <a:t>‹#›</a:t>
            </a:fld>
            <a:endParaRPr lang="sv-SE"/>
          </a:p>
        </p:txBody>
      </p:sp>
    </p:spTree>
    <p:extLst>
      <p:ext uri="{BB962C8B-B14F-4D97-AF65-F5344CB8AC3E}">
        <p14:creationId xmlns:p14="http://schemas.microsoft.com/office/powerpoint/2010/main" val="9207245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1" y="2"/>
            <a:ext cx="2946400" cy="496412"/>
          </a:xfrm>
          <a:prstGeom prst="rect">
            <a:avLst/>
          </a:prstGeom>
        </p:spPr>
        <p:txBody>
          <a:bodyPr vert="horz" lIns="91426" tIns="45712" rIns="91426" bIns="45712" rtlCol="0"/>
          <a:lstStyle>
            <a:lvl1pPr algn="l">
              <a:defRPr sz="1200"/>
            </a:lvl1pPr>
          </a:lstStyle>
          <a:p>
            <a:endParaRPr lang="sv-SE"/>
          </a:p>
        </p:txBody>
      </p:sp>
      <p:sp>
        <p:nvSpPr>
          <p:cNvPr id="3" name="Platshållare för datum 2"/>
          <p:cNvSpPr>
            <a:spLocks noGrp="1"/>
          </p:cNvSpPr>
          <p:nvPr>
            <p:ph type="dt" idx="1"/>
          </p:nvPr>
        </p:nvSpPr>
        <p:spPr>
          <a:xfrm>
            <a:off x="3849690" y="2"/>
            <a:ext cx="2946400" cy="496412"/>
          </a:xfrm>
          <a:prstGeom prst="rect">
            <a:avLst/>
          </a:prstGeom>
        </p:spPr>
        <p:txBody>
          <a:bodyPr vert="horz" lIns="91426" tIns="45712" rIns="91426" bIns="45712" rtlCol="0"/>
          <a:lstStyle>
            <a:lvl1pPr algn="r">
              <a:defRPr sz="1200"/>
            </a:lvl1pPr>
          </a:lstStyle>
          <a:p>
            <a:fld id="{CB1BD9FA-32E5-449A-8CDF-D9BA92B86B98}" type="datetimeFigureOut">
              <a:rPr lang="sv-SE" smtClean="0"/>
              <a:t>2019-11-06</a:t>
            </a:fld>
            <a:endParaRPr lang="sv-SE"/>
          </a:p>
        </p:txBody>
      </p:sp>
      <p:sp>
        <p:nvSpPr>
          <p:cNvPr id="4" name="Platshållare för bildobjekt 3"/>
          <p:cNvSpPr>
            <a:spLocks noGrp="1" noRot="1" noChangeAspect="1"/>
          </p:cNvSpPr>
          <p:nvPr>
            <p:ph type="sldImg" idx="2"/>
          </p:nvPr>
        </p:nvSpPr>
        <p:spPr>
          <a:xfrm>
            <a:off x="919163" y="746125"/>
            <a:ext cx="4959350" cy="3721100"/>
          </a:xfrm>
          <a:prstGeom prst="rect">
            <a:avLst/>
          </a:prstGeom>
          <a:noFill/>
          <a:ln w="12700">
            <a:solidFill>
              <a:prstClr val="black"/>
            </a:solidFill>
          </a:ln>
        </p:spPr>
        <p:txBody>
          <a:bodyPr vert="horz" lIns="91426" tIns="45712" rIns="91426" bIns="45712" rtlCol="0" anchor="ctr"/>
          <a:lstStyle/>
          <a:p>
            <a:endParaRPr lang="sv-SE"/>
          </a:p>
        </p:txBody>
      </p:sp>
      <p:sp>
        <p:nvSpPr>
          <p:cNvPr id="5" name="Platshållare för anteckningar 4"/>
          <p:cNvSpPr>
            <a:spLocks noGrp="1"/>
          </p:cNvSpPr>
          <p:nvPr>
            <p:ph type="body" sz="quarter" idx="3"/>
          </p:nvPr>
        </p:nvSpPr>
        <p:spPr>
          <a:xfrm>
            <a:off x="679453" y="4715115"/>
            <a:ext cx="5438774" cy="4467706"/>
          </a:xfrm>
          <a:prstGeom prst="rect">
            <a:avLst/>
          </a:prstGeom>
        </p:spPr>
        <p:txBody>
          <a:bodyPr vert="horz" lIns="91426" tIns="45712" rIns="91426" bIns="45712"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1" y="9428631"/>
            <a:ext cx="2946400" cy="496411"/>
          </a:xfrm>
          <a:prstGeom prst="rect">
            <a:avLst/>
          </a:prstGeom>
        </p:spPr>
        <p:txBody>
          <a:bodyPr vert="horz" lIns="91426" tIns="45712" rIns="91426" bIns="45712" rtlCol="0" anchor="b"/>
          <a:lstStyle>
            <a:lvl1pPr algn="l">
              <a:defRPr sz="1200"/>
            </a:lvl1pPr>
          </a:lstStyle>
          <a:p>
            <a:endParaRPr lang="sv-SE"/>
          </a:p>
        </p:txBody>
      </p:sp>
      <p:sp>
        <p:nvSpPr>
          <p:cNvPr id="7" name="Platshållare för bildnummer 6"/>
          <p:cNvSpPr>
            <a:spLocks noGrp="1"/>
          </p:cNvSpPr>
          <p:nvPr>
            <p:ph type="sldNum" sz="quarter" idx="5"/>
          </p:nvPr>
        </p:nvSpPr>
        <p:spPr>
          <a:xfrm>
            <a:off x="3849690" y="9428631"/>
            <a:ext cx="2946400" cy="496411"/>
          </a:xfrm>
          <a:prstGeom prst="rect">
            <a:avLst/>
          </a:prstGeom>
        </p:spPr>
        <p:txBody>
          <a:bodyPr vert="horz" lIns="91426" tIns="45712" rIns="91426" bIns="45712" rtlCol="0" anchor="b"/>
          <a:lstStyle>
            <a:lvl1pPr algn="r">
              <a:defRPr sz="1200"/>
            </a:lvl1pPr>
          </a:lstStyle>
          <a:p>
            <a:fld id="{C57F739A-8647-4FC9-A696-454635186F3F}" type="slidenum">
              <a:rPr lang="sv-SE" smtClean="0"/>
              <a:t>‹#›</a:t>
            </a:fld>
            <a:endParaRPr lang="sv-SE"/>
          </a:p>
        </p:txBody>
      </p:sp>
    </p:spTree>
    <p:extLst>
      <p:ext uri="{BB962C8B-B14F-4D97-AF65-F5344CB8AC3E}">
        <p14:creationId xmlns:p14="http://schemas.microsoft.com/office/powerpoint/2010/main" val="2525974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Gul rubrikbild">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Rubrik 1"/>
          <p:cNvSpPr>
            <a:spLocks noGrp="1"/>
          </p:cNvSpPr>
          <p:nvPr>
            <p:ph type="ctrTitle"/>
          </p:nvPr>
        </p:nvSpPr>
        <p:spPr>
          <a:xfrm>
            <a:off x="1080000" y="1764000"/>
            <a:ext cx="5742000" cy="2592288"/>
          </a:xfrm>
        </p:spPr>
        <p:txBody>
          <a:bodyPr anchor="t">
            <a:noAutofit/>
          </a:bodyPr>
          <a:lstStyle>
            <a:lvl1pPr>
              <a:lnSpc>
                <a:spcPts val="3200"/>
              </a:lnSpc>
              <a:defRPr sz="3200">
                <a:solidFill>
                  <a:schemeClr val="bg1"/>
                </a:solidFill>
              </a:defRPr>
            </a:lvl1p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fld id="{4DE538F5-0549-432B-AD51-53B4C3799F6A}" type="datetimeFigureOut">
              <a:rPr lang="sv-SE" smtClean="0"/>
              <a:t>2019-11-06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F380134-E869-4967-927D-C1B10D3B620E}" type="slidenum">
              <a:rPr lang="sv-SE" smtClean="0"/>
              <a:t>‹#›</a:t>
            </a:fld>
            <a:endParaRPr lang="sv-SE"/>
          </a:p>
        </p:txBody>
      </p:sp>
    </p:spTree>
    <p:extLst>
      <p:ext uri="{BB962C8B-B14F-4D97-AF65-F5344CB8AC3E}">
        <p14:creationId xmlns:p14="http://schemas.microsoft.com/office/powerpoint/2010/main" val="177200927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4DE538F5-0549-432B-AD51-53B4C3799F6A}" type="datetimeFigureOut">
              <a:rPr lang="sv-SE" smtClean="0"/>
              <a:t>2019-11-06</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7F380134-E869-4967-927D-C1B10D3B620E}" type="slidenum">
              <a:rPr lang="sv-SE" smtClean="0"/>
              <a:t>‹#›</a:t>
            </a:fld>
            <a:endParaRPr lang="sv-SE"/>
          </a:p>
        </p:txBody>
      </p:sp>
    </p:spTree>
    <p:extLst>
      <p:ext uri="{BB962C8B-B14F-4D97-AF65-F5344CB8AC3E}">
        <p14:creationId xmlns:p14="http://schemas.microsoft.com/office/powerpoint/2010/main" val="4108429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DE538F5-0549-432B-AD51-53B4C3799F6A}" type="datetimeFigureOut">
              <a:rPr lang="sv-SE" smtClean="0"/>
              <a:t>2019-11-06</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7F380134-E869-4967-927D-C1B10D3B620E}" type="slidenum">
              <a:rPr lang="sv-SE" smtClean="0"/>
              <a:t>‹#›</a:t>
            </a:fld>
            <a:endParaRPr lang="sv-SE"/>
          </a:p>
        </p:txBody>
      </p:sp>
    </p:spTree>
    <p:extLst>
      <p:ext uri="{BB962C8B-B14F-4D97-AF65-F5344CB8AC3E}">
        <p14:creationId xmlns:p14="http://schemas.microsoft.com/office/powerpoint/2010/main" val="3658854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lå rubrikbild">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Rubrik 1"/>
          <p:cNvSpPr>
            <a:spLocks noGrp="1"/>
          </p:cNvSpPr>
          <p:nvPr>
            <p:ph type="ctrTitle"/>
          </p:nvPr>
        </p:nvSpPr>
        <p:spPr>
          <a:xfrm>
            <a:off x="1080000" y="1764000"/>
            <a:ext cx="5742000" cy="2592288"/>
          </a:xfrm>
        </p:spPr>
        <p:txBody>
          <a:bodyPr anchor="t">
            <a:noAutofit/>
          </a:bodyPr>
          <a:lstStyle>
            <a:lvl1pPr>
              <a:lnSpc>
                <a:spcPts val="3200"/>
              </a:lnSpc>
              <a:defRPr sz="3200">
                <a:solidFill>
                  <a:schemeClr val="bg1"/>
                </a:solidFill>
              </a:defRPr>
            </a:lvl1p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fld id="{4DE538F5-0549-432B-AD51-53B4C3799F6A}" type="datetimeFigureOut">
              <a:rPr lang="sv-SE" smtClean="0"/>
              <a:t>2019-11-06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F380134-E869-4967-927D-C1B10D3B620E}" type="slidenum">
              <a:rPr lang="sv-SE" smtClean="0"/>
              <a:t>‹#›</a:t>
            </a:fld>
            <a:endParaRPr lang="sv-SE"/>
          </a:p>
        </p:txBody>
      </p:sp>
    </p:spTree>
    <p:extLst>
      <p:ext uri="{BB962C8B-B14F-4D97-AF65-F5344CB8AC3E}">
        <p14:creationId xmlns:p14="http://schemas.microsoft.com/office/powerpoint/2010/main" val="1772009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Röd rubrikbild">
    <p:spTree>
      <p:nvGrpSpPr>
        <p:cNvPr id="1" name=""/>
        <p:cNvGrpSpPr/>
        <p:nvPr/>
      </p:nvGrpSpPr>
      <p:grpSpPr>
        <a:xfrm>
          <a:off x="0" y="0"/>
          <a:ext cx="0" cy="0"/>
          <a:chOff x="0" y="0"/>
          <a:chExt cx="0" cy="0"/>
        </a:xfrm>
      </p:grpSpPr>
      <p:pic>
        <p:nvPicPr>
          <p:cNvPr id="3" name="Bildobjekt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Rubrik 1"/>
          <p:cNvSpPr>
            <a:spLocks noGrp="1"/>
          </p:cNvSpPr>
          <p:nvPr>
            <p:ph type="ctrTitle"/>
          </p:nvPr>
        </p:nvSpPr>
        <p:spPr>
          <a:xfrm>
            <a:off x="1080000" y="1764000"/>
            <a:ext cx="5742000" cy="2592288"/>
          </a:xfrm>
        </p:spPr>
        <p:txBody>
          <a:bodyPr anchor="t">
            <a:noAutofit/>
          </a:bodyPr>
          <a:lstStyle>
            <a:lvl1pPr>
              <a:lnSpc>
                <a:spcPts val="3200"/>
              </a:lnSpc>
              <a:defRPr sz="3200">
                <a:solidFill>
                  <a:schemeClr val="bg1"/>
                </a:solidFill>
              </a:defRPr>
            </a:lvl1p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fld id="{4DE538F5-0549-432B-AD51-53B4C3799F6A}" type="datetimeFigureOut">
              <a:rPr lang="sv-SE" smtClean="0"/>
              <a:t>2019-11-06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F380134-E869-4967-927D-C1B10D3B620E}" type="slidenum">
              <a:rPr lang="sv-SE" smtClean="0"/>
              <a:t>‹#›</a:t>
            </a:fld>
            <a:endParaRPr lang="sv-SE"/>
          </a:p>
        </p:txBody>
      </p:sp>
    </p:spTree>
    <p:extLst>
      <p:ext uri="{BB962C8B-B14F-4D97-AF65-F5344CB8AC3E}">
        <p14:creationId xmlns:p14="http://schemas.microsoft.com/office/powerpoint/2010/main" val="1238690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t 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080000" y="1764000"/>
            <a:ext cx="5742000" cy="2592000"/>
          </a:xfrm>
        </p:spPr>
        <p:txBody>
          <a:bodyPr>
            <a:noAutofit/>
          </a:bodyPr>
          <a:lstStyle>
            <a:lvl1pPr>
              <a:lnSpc>
                <a:spcPts val="3200"/>
              </a:lnSpc>
              <a:defRPr sz="3200">
                <a:solidFill>
                  <a:schemeClr val="tx1"/>
                </a:solidFill>
              </a:defRPr>
            </a:lvl1pPr>
          </a:lstStyle>
          <a:p>
            <a:r>
              <a:rPr lang="sv-SE" smtClean="0"/>
              <a:t>Klicka här för att ändra format</a:t>
            </a:r>
            <a:endParaRPr lang="sv-SE"/>
          </a:p>
        </p:txBody>
      </p:sp>
      <p:sp>
        <p:nvSpPr>
          <p:cNvPr id="4" name="Platshållare för datum 3"/>
          <p:cNvSpPr>
            <a:spLocks noGrp="1"/>
          </p:cNvSpPr>
          <p:nvPr>
            <p:ph type="dt" sz="half" idx="10"/>
          </p:nvPr>
        </p:nvSpPr>
        <p:spPr/>
        <p:txBody>
          <a:bodyPr/>
          <a:lstStyle/>
          <a:p>
            <a:fld id="{4DE538F5-0549-432B-AD51-53B4C3799F6A}" type="datetimeFigureOut">
              <a:rPr lang="sv-SE" smtClean="0"/>
              <a:t>2019-11-06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F380134-E869-4967-927D-C1B10D3B620E}" type="slidenum">
              <a:rPr lang="sv-SE" smtClean="0"/>
              <a:t>‹#›</a:t>
            </a:fld>
            <a:endParaRPr lang="sv-SE"/>
          </a:p>
        </p:txBody>
      </p:sp>
    </p:spTree>
    <p:extLst>
      <p:ext uri="{BB962C8B-B14F-4D97-AF65-F5344CB8AC3E}">
        <p14:creationId xmlns:p14="http://schemas.microsoft.com/office/powerpoint/2010/main" val="2469603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4DE538F5-0549-432B-AD51-53B4C3799F6A}" type="datetimeFigureOut">
              <a:rPr lang="sv-SE" smtClean="0"/>
              <a:t>2019-11-06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7F380134-E869-4967-927D-C1B10D3B620E}" type="slidenum">
              <a:rPr lang="sv-SE" smtClean="0"/>
              <a:t>‹#›</a:t>
            </a:fld>
            <a:endParaRPr lang="sv-SE"/>
          </a:p>
        </p:txBody>
      </p:sp>
      <p:sp>
        <p:nvSpPr>
          <p:cNvPr id="7" name="Platshållare för rubrik 1"/>
          <p:cNvSpPr>
            <a:spLocks noGrp="1"/>
          </p:cNvSpPr>
          <p:nvPr>
            <p:ph type="title"/>
          </p:nvPr>
        </p:nvSpPr>
        <p:spPr>
          <a:xfrm>
            <a:off x="457199" y="1512000"/>
            <a:ext cx="5580000" cy="774000"/>
          </a:xfrm>
          <a:prstGeom prst="rect">
            <a:avLst/>
          </a:prstGeom>
        </p:spPr>
        <p:txBody>
          <a:bodyPr vert="horz" lIns="91440" tIns="45720" rIns="91440" bIns="45720" rtlCol="0" anchor="t">
            <a:noAutofit/>
          </a:bodyPr>
          <a:lstStyle/>
          <a:p>
            <a:r>
              <a:rPr lang="sv-SE" smtClean="0"/>
              <a:t>Klicka här för att ändra format</a:t>
            </a:r>
            <a:endParaRPr lang="sv-SE" dirty="0"/>
          </a:p>
        </p:txBody>
      </p:sp>
    </p:spTree>
    <p:extLst>
      <p:ext uri="{BB962C8B-B14F-4D97-AF65-F5344CB8AC3E}">
        <p14:creationId xmlns:p14="http://schemas.microsoft.com/office/powerpoint/2010/main" val="1945303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innehåll samt bild">
    <p:spTree>
      <p:nvGrpSpPr>
        <p:cNvPr id="1" name=""/>
        <p:cNvGrpSpPr/>
        <p:nvPr/>
      </p:nvGrpSpPr>
      <p:grpSpPr>
        <a:xfrm>
          <a:off x="0" y="0"/>
          <a:ext cx="0" cy="0"/>
          <a:chOff x="0" y="0"/>
          <a:chExt cx="0" cy="0"/>
        </a:xfrm>
      </p:grpSpPr>
      <p:sp>
        <p:nvSpPr>
          <p:cNvPr id="2" name="Rubrik 1"/>
          <p:cNvSpPr>
            <a:spLocks noGrp="1"/>
          </p:cNvSpPr>
          <p:nvPr>
            <p:ph type="title"/>
          </p:nvPr>
        </p:nvSpPr>
        <p:spPr>
          <a:xfrm>
            <a:off x="457199" y="1508400"/>
            <a:ext cx="4050000" cy="774000"/>
          </a:xfrm>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2422800"/>
            <a:ext cx="4050000" cy="386280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p:txBody>
          <a:bodyPr/>
          <a:lstStyle/>
          <a:p>
            <a:fld id="{4DE538F5-0549-432B-AD51-53B4C3799F6A}" type="datetimeFigureOut">
              <a:rPr lang="sv-SE" smtClean="0"/>
              <a:t>2019-11-06</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7F380134-E869-4967-927D-C1B10D3B620E}" type="slidenum">
              <a:rPr lang="sv-SE" smtClean="0"/>
              <a:t>‹#›</a:t>
            </a:fld>
            <a:endParaRPr lang="sv-SE"/>
          </a:p>
        </p:txBody>
      </p:sp>
      <p:sp>
        <p:nvSpPr>
          <p:cNvPr id="9" name="Platshållare för bild 8"/>
          <p:cNvSpPr>
            <a:spLocks noGrp="1"/>
          </p:cNvSpPr>
          <p:nvPr>
            <p:ph type="pic" sz="quarter" idx="13"/>
          </p:nvPr>
        </p:nvSpPr>
        <p:spPr>
          <a:xfrm>
            <a:off x="4620920" y="1508399"/>
            <a:ext cx="4050000" cy="4800325"/>
          </a:xfrm>
        </p:spPr>
        <p:txBody>
          <a:bodyPr/>
          <a:lstStyle/>
          <a:p>
            <a:r>
              <a:rPr lang="sv-SE" smtClean="0"/>
              <a:t>Klicka på ikonen för att lägga till en bild</a:t>
            </a:r>
            <a:endParaRPr lang="sv-SE"/>
          </a:p>
        </p:txBody>
      </p:sp>
    </p:spTree>
    <p:extLst>
      <p:ext uri="{BB962C8B-B14F-4D97-AF65-F5344CB8AC3E}">
        <p14:creationId xmlns:p14="http://schemas.microsoft.com/office/powerpoint/2010/main" val="3430872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ld och innehåll">
    <p:spTree>
      <p:nvGrpSpPr>
        <p:cNvPr id="1" name=""/>
        <p:cNvGrpSpPr/>
        <p:nvPr/>
      </p:nvGrpSpPr>
      <p:grpSpPr>
        <a:xfrm>
          <a:off x="0" y="0"/>
          <a:ext cx="0" cy="0"/>
          <a:chOff x="0" y="0"/>
          <a:chExt cx="0" cy="0"/>
        </a:xfrm>
      </p:grpSpPr>
      <p:sp>
        <p:nvSpPr>
          <p:cNvPr id="9" name="Platshållare för bild 8"/>
          <p:cNvSpPr>
            <a:spLocks noGrp="1"/>
          </p:cNvSpPr>
          <p:nvPr>
            <p:ph type="pic" sz="quarter" idx="13"/>
          </p:nvPr>
        </p:nvSpPr>
        <p:spPr>
          <a:xfrm>
            <a:off x="457200" y="1508399"/>
            <a:ext cx="4050000" cy="4800325"/>
          </a:xfrm>
        </p:spPr>
        <p:txBody>
          <a:bodyPr/>
          <a:lstStyle/>
          <a:p>
            <a:r>
              <a:rPr lang="sv-SE" smtClean="0"/>
              <a:t>Klicka på ikonen för att lägga till en bild</a:t>
            </a:r>
            <a:endParaRPr lang="sv-SE"/>
          </a:p>
        </p:txBody>
      </p:sp>
      <p:sp>
        <p:nvSpPr>
          <p:cNvPr id="3" name="Platshållare för innehåll 2"/>
          <p:cNvSpPr>
            <a:spLocks noGrp="1"/>
          </p:cNvSpPr>
          <p:nvPr>
            <p:ph sz="half" idx="1"/>
          </p:nvPr>
        </p:nvSpPr>
        <p:spPr>
          <a:xfrm>
            <a:off x="4622400" y="1508400"/>
            <a:ext cx="4050000" cy="4800376"/>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p:txBody>
          <a:bodyPr/>
          <a:lstStyle/>
          <a:p>
            <a:fld id="{4DE538F5-0549-432B-AD51-53B4C3799F6A}" type="datetimeFigureOut">
              <a:rPr lang="sv-SE" smtClean="0"/>
              <a:t>2019-11-06</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7F380134-E869-4967-927D-C1B10D3B620E}" type="slidenum">
              <a:rPr lang="sv-SE" smtClean="0"/>
              <a:t>‹#›</a:t>
            </a:fld>
            <a:endParaRPr lang="sv-SE"/>
          </a:p>
        </p:txBody>
      </p:sp>
    </p:spTree>
    <p:extLst>
      <p:ext uri="{BB962C8B-B14F-4D97-AF65-F5344CB8AC3E}">
        <p14:creationId xmlns:p14="http://schemas.microsoft.com/office/powerpoint/2010/main" val="188057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457199" y="1508400"/>
            <a:ext cx="5580000" cy="774000"/>
          </a:xfrm>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2422800"/>
            <a:ext cx="4050000" cy="386280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innehåll 3"/>
          <p:cNvSpPr>
            <a:spLocks noGrp="1"/>
          </p:cNvSpPr>
          <p:nvPr>
            <p:ph sz="half" idx="2"/>
          </p:nvPr>
        </p:nvSpPr>
        <p:spPr>
          <a:xfrm>
            <a:off x="4620920" y="2422800"/>
            <a:ext cx="4050000" cy="386280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5" name="Platshållare för datum 4"/>
          <p:cNvSpPr>
            <a:spLocks noGrp="1"/>
          </p:cNvSpPr>
          <p:nvPr>
            <p:ph type="dt" sz="half" idx="10"/>
          </p:nvPr>
        </p:nvSpPr>
        <p:spPr/>
        <p:txBody>
          <a:bodyPr/>
          <a:lstStyle/>
          <a:p>
            <a:fld id="{4DE538F5-0549-432B-AD51-53B4C3799F6A}" type="datetimeFigureOut">
              <a:rPr lang="sv-SE" smtClean="0"/>
              <a:t>2019-11-06</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7F380134-E869-4967-927D-C1B10D3B620E}" type="slidenum">
              <a:rPr lang="sv-SE" smtClean="0"/>
              <a:t>‹#›</a:t>
            </a:fld>
            <a:endParaRPr lang="sv-SE"/>
          </a:p>
        </p:txBody>
      </p:sp>
    </p:spTree>
    <p:extLst>
      <p:ext uri="{BB962C8B-B14F-4D97-AF65-F5344CB8AC3E}">
        <p14:creationId xmlns:p14="http://schemas.microsoft.com/office/powerpoint/2010/main" val="368801045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ild">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4DE538F5-0549-432B-AD51-53B4C3799F6A}" type="datetimeFigureOut">
              <a:rPr lang="sv-SE" smtClean="0"/>
              <a:t>2019-11-06</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7F380134-E869-4967-927D-C1B10D3B620E}" type="slidenum">
              <a:rPr lang="sv-SE" smtClean="0"/>
              <a:t>‹#›</a:t>
            </a:fld>
            <a:endParaRPr lang="sv-SE"/>
          </a:p>
        </p:txBody>
      </p:sp>
      <p:sp>
        <p:nvSpPr>
          <p:cNvPr id="6" name="Platshållare för bild 5"/>
          <p:cNvSpPr>
            <a:spLocks noGrp="1"/>
          </p:cNvSpPr>
          <p:nvPr>
            <p:ph type="pic" sz="quarter" idx="13"/>
          </p:nvPr>
        </p:nvSpPr>
        <p:spPr>
          <a:xfrm>
            <a:off x="0" y="0"/>
            <a:ext cx="9144000" cy="6858000"/>
          </a:xfrm>
        </p:spPr>
        <p:txBody>
          <a:bodyPr/>
          <a:lstStyle/>
          <a:p>
            <a:r>
              <a:rPr lang="sv-SE" smtClean="0"/>
              <a:t>Klicka på ikonen för att lägga till en bild</a:t>
            </a:r>
            <a:endParaRPr lang="sv-SE"/>
          </a:p>
        </p:txBody>
      </p:sp>
    </p:spTree>
    <p:extLst>
      <p:ext uri="{BB962C8B-B14F-4D97-AF65-F5344CB8AC3E}">
        <p14:creationId xmlns:p14="http://schemas.microsoft.com/office/powerpoint/2010/main" val="2935335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Bildobjekt 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Platshållare för rubrik 1"/>
          <p:cNvSpPr>
            <a:spLocks noGrp="1"/>
          </p:cNvSpPr>
          <p:nvPr>
            <p:ph type="title"/>
          </p:nvPr>
        </p:nvSpPr>
        <p:spPr>
          <a:xfrm>
            <a:off x="457199" y="1512000"/>
            <a:ext cx="5580000" cy="774000"/>
          </a:xfrm>
          <a:prstGeom prst="rect">
            <a:avLst/>
          </a:prstGeom>
        </p:spPr>
        <p:txBody>
          <a:bodyPr vert="horz" lIns="91440" tIns="45720" rIns="91440" bIns="45720" rtlCol="0" anchor="t">
            <a:noAutofit/>
          </a:bodyPr>
          <a:lstStyle/>
          <a:p>
            <a:r>
              <a:rPr lang="sv-SE" dirty="0" smtClean="0"/>
              <a:t>Klicka här för att ändra format</a:t>
            </a:r>
            <a:endParaRPr lang="sv-SE" dirty="0"/>
          </a:p>
        </p:txBody>
      </p:sp>
      <p:sp>
        <p:nvSpPr>
          <p:cNvPr id="3" name="Platshållare för text 2"/>
          <p:cNvSpPr>
            <a:spLocks noGrp="1"/>
          </p:cNvSpPr>
          <p:nvPr>
            <p:ph type="body" idx="1"/>
          </p:nvPr>
        </p:nvSpPr>
        <p:spPr>
          <a:xfrm>
            <a:off x="457200" y="2420888"/>
            <a:ext cx="5580000" cy="3861336"/>
          </a:xfrm>
          <a:prstGeom prst="rect">
            <a:avLst/>
          </a:prstGeom>
        </p:spPr>
        <p:txBody>
          <a:bodyPr vert="horz" lIns="91440" tIns="45720" rIns="91440" bIns="45720" rtlCol="0">
            <a:noAutofit/>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4" name="Platshållare för datum 3"/>
          <p:cNvSpPr>
            <a:spLocks noGrp="1"/>
          </p:cNvSpPr>
          <p:nvPr>
            <p:ph type="dt" sz="half" idx="2"/>
          </p:nvPr>
        </p:nvSpPr>
        <p:spPr>
          <a:xfrm>
            <a:off x="457200" y="6520259"/>
            <a:ext cx="2133600" cy="365125"/>
          </a:xfrm>
          <a:prstGeom prst="rect">
            <a:avLst/>
          </a:prstGeom>
        </p:spPr>
        <p:txBody>
          <a:bodyPr vert="horz" lIns="91440" tIns="45720" rIns="91440" bIns="45720" rtlCol="0" anchor="ctr"/>
          <a:lstStyle>
            <a:lvl1pPr algn="l">
              <a:defRPr sz="1200">
                <a:solidFill>
                  <a:srgbClr val="000000"/>
                </a:solidFill>
                <a:latin typeface="Arial" pitchFamily="34" charset="0"/>
                <a:cs typeface="Arial" pitchFamily="34" charset="0"/>
              </a:defRPr>
            </a:lvl1pPr>
          </a:lstStyle>
          <a:p>
            <a:fld id="{4DE538F5-0549-432B-AD51-53B4C3799F6A}" type="datetimeFigureOut">
              <a:rPr lang="sv-SE" smtClean="0"/>
              <a:pPr/>
              <a:t>2019-11-06</a:t>
            </a:fld>
            <a:endParaRPr lang="sv-SE"/>
          </a:p>
        </p:txBody>
      </p:sp>
      <p:sp>
        <p:nvSpPr>
          <p:cNvPr id="5" name="Platshållare för sidfot 4"/>
          <p:cNvSpPr>
            <a:spLocks noGrp="1"/>
          </p:cNvSpPr>
          <p:nvPr>
            <p:ph type="ftr" sz="quarter" idx="3"/>
          </p:nvPr>
        </p:nvSpPr>
        <p:spPr>
          <a:xfrm>
            <a:off x="3124200" y="6520259"/>
            <a:ext cx="2895600" cy="365125"/>
          </a:xfrm>
          <a:prstGeom prst="rect">
            <a:avLst/>
          </a:prstGeom>
        </p:spPr>
        <p:txBody>
          <a:bodyPr vert="horz" lIns="91440" tIns="45720" rIns="91440" bIns="45720" rtlCol="0" anchor="ctr"/>
          <a:lstStyle>
            <a:lvl1pPr algn="ctr">
              <a:defRPr sz="1200">
                <a:solidFill>
                  <a:srgbClr val="000000"/>
                </a:solidFill>
                <a:latin typeface="Arial" pitchFamily="34" charset="0"/>
                <a:cs typeface="Arial" pitchFamily="34" charset="0"/>
              </a:defRPr>
            </a:lvl1pPr>
          </a:lstStyle>
          <a:p>
            <a:endParaRPr lang="sv-SE" dirty="0"/>
          </a:p>
        </p:txBody>
      </p:sp>
      <p:sp>
        <p:nvSpPr>
          <p:cNvPr id="6" name="Platshållare för bildnummer 5"/>
          <p:cNvSpPr>
            <a:spLocks noGrp="1"/>
          </p:cNvSpPr>
          <p:nvPr>
            <p:ph type="sldNum" sz="quarter" idx="4"/>
          </p:nvPr>
        </p:nvSpPr>
        <p:spPr>
          <a:xfrm>
            <a:off x="6553200" y="6520259"/>
            <a:ext cx="2133600" cy="365125"/>
          </a:xfrm>
          <a:prstGeom prst="rect">
            <a:avLst/>
          </a:prstGeom>
        </p:spPr>
        <p:txBody>
          <a:bodyPr vert="horz" lIns="91440" tIns="45720" rIns="91440" bIns="45720" rtlCol="0" anchor="ctr"/>
          <a:lstStyle>
            <a:lvl1pPr algn="r">
              <a:defRPr sz="1200">
                <a:solidFill>
                  <a:srgbClr val="000000"/>
                </a:solidFill>
                <a:latin typeface="Arial" pitchFamily="34" charset="0"/>
                <a:cs typeface="Arial" pitchFamily="34" charset="0"/>
              </a:defRPr>
            </a:lvl1pPr>
          </a:lstStyle>
          <a:p>
            <a:fld id="{7F380134-E869-4967-927D-C1B10D3B620E}" type="slidenum">
              <a:rPr lang="sv-SE" smtClean="0"/>
              <a:pPr/>
              <a:t>‹#›</a:t>
            </a:fld>
            <a:endParaRPr lang="sv-SE" dirty="0"/>
          </a:p>
        </p:txBody>
      </p:sp>
    </p:spTree>
    <p:extLst>
      <p:ext uri="{BB962C8B-B14F-4D97-AF65-F5344CB8AC3E}">
        <p14:creationId xmlns:p14="http://schemas.microsoft.com/office/powerpoint/2010/main" val="4167557995"/>
      </p:ext>
    </p:extLst>
  </p:cSld>
  <p:clrMap bg1="lt1" tx1="dk1" bg2="lt2" tx2="dk2" accent1="accent1" accent2="accent2" accent3="accent3" accent4="accent4" accent5="accent5" accent6="accent6" hlink="hlink" folHlink="folHlink"/>
  <p:sldLayoutIdLst>
    <p:sldLayoutId id="2147483661" r:id="rId1"/>
    <p:sldLayoutId id="2147483660" r:id="rId2"/>
    <p:sldLayoutId id="2147483659" r:id="rId3"/>
    <p:sldLayoutId id="2147483649" r:id="rId4"/>
    <p:sldLayoutId id="2147483650" r:id="rId5"/>
    <p:sldLayoutId id="2147483662" r:id="rId6"/>
    <p:sldLayoutId id="2147483663" r:id="rId7"/>
    <p:sldLayoutId id="2147483652" r:id="rId8"/>
    <p:sldLayoutId id="2147483664" r:id="rId9"/>
    <p:sldLayoutId id="2147483654" r:id="rId10"/>
    <p:sldLayoutId id="2147483655" r:id="rId11"/>
  </p:sldLayoutIdLst>
  <p:txStyles>
    <p:titleStyle>
      <a:lvl1pPr algn="l" defTabSz="914400" rtl="0" eaLnBrk="1" latinLnBrk="0" hangingPunct="1">
        <a:lnSpc>
          <a:spcPts val="2600"/>
        </a:lnSpc>
        <a:spcBef>
          <a:spcPct val="0"/>
        </a:spcBef>
        <a:buNone/>
        <a:defRPr sz="2400" b="1" kern="1200">
          <a:solidFill>
            <a:schemeClr val="tx1"/>
          </a:solidFill>
          <a:latin typeface="Arial" pitchFamily="34" charset="0"/>
          <a:ea typeface="+mj-ea"/>
          <a:cs typeface="Arial" pitchFamily="34" charset="0"/>
        </a:defRPr>
      </a:lvl1pPr>
    </p:titleStyle>
    <p:bodyStyle>
      <a:lvl1pPr marL="180000" indent="-180000" algn="l" defTabSz="914400" rtl="0" eaLnBrk="1" latinLnBrk="0" hangingPunct="1">
        <a:lnSpc>
          <a:spcPts val="2400"/>
        </a:lnSpc>
        <a:spcBef>
          <a:spcPct val="20000"/>
        </a:spcBef>
        <a:spcAft>
          <a:spcPts val="600"/>
        </a:spcAft>
        <a:buFont typeface="Arial" pitchFamily="34" charset="0"/>
        <a:buChar char="•"/>
        <a:defRPr sz="2000" b="0" kern="1200">
          <a:solidFill>
            <a:schemeClr val="tx1"/>
          </a:solidFill>
          <a:latin typeface="Arial" pitchFamily="34" charset="0"/>
          <a:ea typeface="+mn-ea"/>
          <a:cs typeface="Arial" pitchFamily="34" charset="0"/>
        </a:defRPr>
      </a:lvl1pPr>
      <a:lvl2pPr marL="360000" indent="-180000" algn="l" defTabSz="914400" rtl="0" eaLnBrk="1" latinLnBrk="0" hangingPunct="1">
        <a:lnSpc>
          <a:spcPts val="2200"/>
        </a:lnSpc>
        <a:spcBef>
          <a:spcPts val="400"/>
        </a:spcBef>
        <a:spcAft>
          <a:spcPts val="600"/>
        </a:spcAft>
        <a:buFont typeface="Arial" pitchFamily="34" charset="0"/>
        <a:buChar char="–"/>
        <a:defRPr sz="1800" kern="1200">
          <a:solidFill>
            <a:schemeClr val="tx1"/>
          </a:solidFill>
          <a:latin typeface="Arial" pitchFamily="34" charset="0"/>
          <a:ea typeface="+mn-ea"/>
          <a:cs typeface="Arial" pitchFamily="34" charset="0"/>
        </a:defRPr>
      </a:lvl2pPr>
      <a:lvl3pPr marL="540000" indent="-180000" algn="l" defTabSz="914400" rtl="0" eaLnBrk="1" latinLnBrk="0" hangingPunct="1">
        <a:lnSpc>
          <a:spcPts val="2000"/>
        </a:lnSpc>
        <a:spcBef>
          <a:spcPts val="340"/>
        </a:spcBef>
        <a:spcAft>
          <a:spcPts val="500"/>
        </a:spcAft>
        <a:buFont typeface="Arial" pitchFamily="34" charset="0"/>
        <a:buChar char="•"/>
        <a:defRPr sz="1600" kern="1200">
          <a:solidFill>
            <a:schemeClr val="tx1"/>
          </a:solidFill>
          <a:latin typeface="Arial" pitchFamily="34" charset="0"/>
          <a:ea typeface="+mn-ea"/>
          <a:cs typeface="Arial" pitchFamily="34" charset="0"/>
        </a:defRPr>
      </a:lvl3pPr>
      <a:lvl4pPr marL="720000" indent="-180000" algn="l" defTabSz="914400" rtl="0" eaLnBrk="1" latinLnBrk="0" hangingPunct="1">
        <a:lnSpc>
          <a:spcPts val="2000"/>
        </a:lnSpc>
        <a:spcBef>
          <a:spcPts val="340"/>
        </a:spcBef>
        <a:buFont typeface="Arial" pitchFamily="34" charset="0"/>
        <a:buChar char="–"/>
        <a:defRPr sz="1600" kern="1200">
          <a:solidFill>
            <a:schemeClr val="tx1"/>
          </a:solidFill>
          <a:latin typeface="Arial" pitchFamily="34" charset="0"/>
          <a:ea typeface="+mn-ea"/>
          <a:cs typeface="Arial" pitchFamily="34" charset="0"/>
        </a:defRPr>
      </a:lvl4pPr>
      <a:lvl5pPr marL="900000" indent="-180000" algn="l" defTabSz="914400" rtl="0" eaLnBrk="1" latinLnBrk="0" hangingPunct="1">
        <a:lnSpc>
          <a:spcPts val="2000"/>
        </a:lnSpc>
        <a:spcBef>
          <a:spcPts val="380"/>
        </a:spcBef>
        <a:spcAft>
          <a:spcPts val="600"/>
        </a:spcAft>
        <a:buFont typeface="Arial" pitchFamily="34" charset="0"/>
        <a:buChar char="•"/>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5.xml"/><Relationship Id="rId1" Type="http://schemas.openxmlformats.org/officeDocument/2006/relationships/vmlDrawing" Target="../drawings/vmlDrawing1.vml"/><Relationship Id="rId4" Type="http://schemas.openxmlformats.org/officeDocument/2006/relationships/image" Target="../media/image6.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42" name="Rectangle 2"/>
          <p:cNvSpPr>
            <a:spLocks noGrp="1" noChangeArrowheads="1"/>
          </p:cNvSpPr>
          <p:nvPr>
            <p:ph type="title"/>
          </p:nvPr>
        </p:nvSpPr>
        <p:spPr>
          <a:xfrm>
            <a:off x="755576" y="1268760"/>
            <a:ext cx="7488832" cy="774000"/>
          </a:xfrm>
        </p:spPr>
        <p:txBody>
          <a:bodyPr/>
          <a:lstStyle/>
          <a:p>
            <a:pPr algn="ctr" eaLnBrk="1" hangingPunct="1">
              <a:defRPr/>
            </a:pPr>
            <a:r>
              <a:rPr lang="sv-SE" dirty="0" smtClean="0">
                <a:solidFill>
                  <a:schemeClr val="accent5">
                    <a:lumMod val="50000"/>
                  </a:schemeClr>
                </a:solidFill>
              </a:rPr>
              <a:t>Läget  6 november 2019 för utbildningen Internationell svetsare</a:t>
            </a:r>
          </a:p>
        </p:txBody>
      </p:sp>
      <p:sp>
        <p:nvSpPr>
          <p:cNvPr id="18435" name="Text Box 3"/>
          <p:cNvSpPr txBox="1">
            <a:spLocks noChangeArrowheads="1"/>
          </p:cNvSpPr>
          <p:nvPr/>
        </p:nvSpPr>
        <p:spPr bwMode="auto">
          <a:xfrm>
            <a:off x="407988" y="2132856"/>
            <a:ext cx="8312150" cy="3943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5772" tIns="47886" rIns="95772" bIns="47886">
            <a:spAutoFit/>
          </a:bodyPr>
          <a:lstStyle>
            <a:lvl1pPr marL="373063" indent="-373063" defTabSz="957263" eaLnBrk="0" hangingPunct="0">
              <a:defRPr sz="2400">
                <a:solidFill>
                  <a:schemeClr val="tx1"/>
                </a:solidFill>
                <a:latin typeface="Arial" charset="0"/>
              </a:defRPr>
            </a:lvl1pPr>
            <a:lvl2pPr marL="560388" defTabSz="957263" eaLnBrk="0" hangingPunct="0">
              <a:defRPr sz="2400">
                <a:solidFill>
                  <a:schemeClr val="tx1"/>
                </a:solidFill>
                <a:latin typeface="Arial" charset="0"/>
              </a:defRPr>
            </a:lvl2pPr>
            <a:lvl3pPr marL="1143000" indent="-228600" defTabSz="957263" eaLnBrk="0" hangingPunct="0">
              <a:defRPr sz="2400">
                <a:solidFill>
                  <a:schemeClr val="tx1"/>
                </a:solidFill>
                <a:latin typeface="Arial" charset="0"/>
              </a:defRPr>
            </a:lvl3pPr>
            <a:lvl4pPr marL="1600200" indent="-228600" defTabSz="957263" eaLnBrk="0" hangingPunct="0">
              <a:defRPr sz="2400">
                <a:solidFill>
                  <a:schemeClr val="tx1"/>
                </a:solidFill>
                <a:latin typeface="Arial" charset="0"/>
              </a:defRPr>
            </a:lvl4pPr>
            <a:lvl5pPr marL="2057400" indent="-228600" defTabSz="957263" eaLnBrk="0" hangingPunct="0">
              <a:defRPr sz="2400">
                <a:solidFill>
                  <a:schemeClr val="tx1"/>
                </a:solidFill>
                <a:latin typeface="Arial" charset="0"/>
              </a:defRPr>
            </a:lvl5pPr>
            <a:lvl6pPr marL="2514600" indent="-228600" algn="r" defTabSz="957263" eaLnBrk="0" fontAlgn="base" hangingPunct="0">
              <a:lnSpc>
                <a:spcPct val="120000"/>
              </a:lnSpc>
              <a:spcBef>
                <a:spcPct val="20000"/>
              </a:spcBef>
              <a:spcAft>
                <a:spcPct val="0"/>
              </a:spcAft>
              <a:defRPr sz="2400">
                <a:solidFill>
                  <a:schemeClr val="tx1"/>
                </a:solidFill>
                <a:latin typeface="Arial" charset="0"/>
              </a:defRPr>
            </a:lvl6pPr>
            <a:lvl7pPr marL="2971800" indent="-228600" algn="r" defTabSz="957263" eaLnBrk="0" fontAlgn="base" hangingPunct="0">
              <a:lnSpc>
                <a:spcPct val="120000"/>
              </a:lnSpc>
              <a:spcBef>
                <a:spcPct val="20000"/>
              </a:spcBef>
              <a:spcAft>
                <a:spcPct val="0"/>
              </a:spcAft>
              <a:defRPr sz="2400">
                <a:solidFill>
                  <a:schemeClr val="tx1"/>
                </a:solidFill>
                <a:latin typeface="Arial" charset="0"/>
              </a:defRPr>
            </a:lvl7pPr>
            <a:lvl8pPr marL="3429000" indent="-228600" algn="r" defTabSz="957263" eaLnBrk="0" fontAlgn="base" hangingPunct="0">
              <a:lnSpc>
                <a:spcPct val="120000"/>
              </a:lnSpc>
              <a:spcBef>
                <a:spcPct val="20000"/>
              </a:spcBef>
              <a:spcAft>
                <a:spcPct val="0"/>
              </a:spcAft>
              <a:defRPr sz="2400">
                <a:solidFill>
                  <a:schemeClr val="tx1"/>
                </a:solidFill>
                <a:latin typeface="Arial" charset="0"/>
              </a:defRPr>
            </a:lvl8pPr>
            <a:lvl9pPr marL="3886200" indent="-228600" algn="r" defTabSz="957263" eaLnBrk="0" fontAlgn="base" hangingPunct="0">
              <a:lnSpc>
                <a:spcPct val="120000"/>
              </a:lnSpc>
              <a:spcBef>
                <a:spcPct val="20000"/>
              </a:spcBef>
              <a:spcAft>
                <a:spcPct val="0"/>
              </a:spcAft>
              <a:defRPr sz="2400">
                <a:solidFill>
                  <a:schemeClr val="tx1"/>
                </a:solidFill>
                <a:latin typeface="Arial" charset="0"/>
              </a:defRPr>
            </a:lvl9pPr>
          </a:lstStyle>
          <a:p>
            <a:pPr algn="l" eaLnBrk="1" hangingPunct="1">
              <a:spcBef>
                <a:spcPct val="50000"/>
              </a:spcBef>
              <a:buFontTx/>
              <a:buChar char="•"/>
            </a:pPr>
            <a:r>
              <a:rPr lang="sv-SE" sz="2800" b="1" dirty="0" smtClean="0"/>
              <a:t>6238 Internationella </a:t>
            </a:r>
            <a:r>
              <a:rPr lang="sv-SE" sz="2800" b="1" dirty="0"/>
              <a:t>diplom utfärdade</a:t>
            </a:r>
          </a:p>
          <a:p>
            <a:pPr algn="l" eaLnBrk="1" hangingPunct="1">
              <a:spcBef>
                <a:spcPct val="50000"/>
              </a:spcBef>
              <a:buFontTx/>
              <a:buChar char="•"/>
            </a:pPr>
            <a:r>
              <a:rPr lang="sv-SE" sz="2800" b="1" dirty="0" smtClean="0"/>
              <a:t>77 </a:t>
            </a:r>
            <a:r>
              <a:rPr lang="sv-SE" sz="2800" b="1" dirty="0"/>
              <a:t>godkända utbildare</a:t>
            </a:r>
          </a:p>
          <a:p>
            <a:pPr marL="903288" lvl="1" indent="-342900" algn="l" eaLnBrk="1" hangingPunct="1">
              <a:spcBef>
                <a:spcPct val="50000"/>
              </a:spcBef>
              <a:buFont typeface="Arial" panose="020B0604020202020204" pitchFamily="34" charset="0"/>
              <a:buChar char="•"/>
            </a:pPr>
            <a:r>
              <a:rPr lang="sv-SE" b="1" dirty="0"/>
              <a:t> </a:t>
            </a:r>
            <a:r>
              <a:rPr lang="sv-SE" b="1" dirty="0" smtClean="0"/>
              <a:t>23 </a:t>
            </a:r>
            <a:r>
              <a:rPr lang="sv-SE" b="1" dirty="0"/>
              <a:t>Gymnasieskolor</a:t>
            </a:r>
          </a:p>
          <a:p>
            <a:pPr marL="903288" lvl="1" indent="-342900" algn="l" eaLnBrk="1" hangingPunct="1">
              <a:spcBef>
                <a:spcPct val="50000"/>
              </a:spcBef>
              <a:buFont typeface="Arial" panose="020B0604020202020204" pitchFamily="34" charset="0"/>
              <a:buChar char="•"/>
            </a:pPr>
            <a:r>
              <a:rPr lang="sv-SE" b="1" dirty="0" smtClean="0"/>
              <a:t> 52 Arbetsmarknads-</a:t>
            </a:r>
          </a:p>
          <a:p>
            <a:pPr lvl="1" algn="l" eaLnBrk="1" hangingPunct="1"/>
            <a:r>
              <a:rPr lang="sv-SE" b="1" dirty="0"/>
              <a:t> </a:t>
            </a:r>
            <a:r>
              <a:rPr lang="sv-SE" b="1" dirty="0" smtClean="0"/>
              <a:t>    utbildare</a:t>
            </a:r>
          </a:p>
          <a:p>
            <a:pPr marL="903288" lvl="1" indent="-342900" algn="l" eaLnBrk="1" hangingPunct="1">
              <a:buFont typeface="Arial" panose="020B0604020202020204" pitchFamily="34" charset="0"/>
              <a:buChar char="•"/>
            </a:pPr>
            <a:r>
              <a:rPr lang="sv-SE" b="1" dirty="0" smtClean="0"/>
              <a:t>2 YH-utbildare</a:t>
            </a:r>
            <a:endParaRPr lang="sv-SE" b="1" dirty="0"/>
          </a:p>
          <a:p>
            <a:pPr lvl="1" algn="l" eaLnBrk="1" hangingPunct="1">
              <a:spcBef>
                <a:spcPct val="50000"/>
              </a:spcBef>
              <a:buFontTx/>
              <a:buChar char="•"/>
            </a:pPr>
            <a:endParaRPr lang="sv-SE" b="1" dirty="0"/>
          </a:p>
          <a:p>
            <a:pPr lvl="1" algn="l" eaLnBrk="1" hangingPunct="1">
              <a:spcBef>
                <a:spcPct val="50000"/>
              </a:spcBef>
            </a:pPr>
            <a:endParaRPr lang="sv-SE" sz="1600" b="1" dirty="0"/>
          </a:p>
        </p:txBody>
      </p:sp>
      <p:sp>
        <p:nvSpPr>
          <p:cNvPr id="18436" name="Text Box 4"/>
          <p:cNvSpPr txBox="1">
            <a:spLocks noChangeArrowheads="1"/>
          </p:cNvSpPr>
          <p:nvPr/>
        </p:nvSpPr>
        <p:spPr bwMode="auto">
          <a:xfrm>
            <a:off x="6105525" y="3030538"/>
            <a:ext cx="184150" cy="38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1" tIns="45715" rIns="91431" bIns="45715">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r" eaLnBrk="0" fontAlgn="base" hangingPunct="0">
              <a:lnSpc>
                <a:spcPct val="120000"/>
              </a:lnSpc>
              <a:spcBef>
                <a:spcPct val="20000"/>
              </a:spcBef>
              <a:spcAft>
                <a:spcPct val="0"/>
              </a:spcAft>
              <a:defRPr sz="2400">
                <a:solidFill>
                  <a:schemeClr val="tx1"/>
                </a:solidFill>
                <a:latin typeface="Arial" charset="0"/>
              </a:defRPr>
            </a:lvl6pPr>
            <a:lvl7pPr marL="2971800" indent="-228600" algn="r" eaLnBrk="0" fontAlgn="base" hangingPunct="0">
              <a:lnSpc>
                <a:spcPct val="120000"/>
              </a:lnSpc>
              <a:spcBef>
                <a:spcPct val="20000"/>
              </a:spcBef>
              <a:spcAft>
                <a:spcPct val="0"/>
              </a:spcAft>
              <a:defRPr sz="2400">
                <a:solidFill>
                  <a:schemeClr val="tx1"/>
                </a:solidFill>
                <a:latin typeface="Arial" charset="0"/>
              </a:defRPr>
            </a:lvl7pPr>
            <a:lvl8pPr marL="3429000" indent="-228600" algn="r" eaLnBrk="0" fontAlgn="base" hangingPunct="0">
              <a:lnSpc>
                <a:spcPct val="120000"/>
              </a:lnSpc>
              <a:spcBef>
                <a:spcPct val="20000"/>
              </a:spcBef>
              <a:spcAft>
                <a:spcPct val="0"/>
              </a:spcAft>
              <a:defRPr sz="2400">
                <a:solidFill>
                  <a:schemeClr val="tx1"/>
                </a:solidFill>
                <a:latin typeface="Arial" charset="0"/>
              </a:defRPr>
            </a:lvl8pPr>
            <a:lvl9pPr marL="3886200" indent="-228600" algn="r" eaLnBrk="0" fontAlgn="base" hangingPunct="0">
              <a:lnSpc>
                <a:spcPct val="120000"/>
              </a:lnSpc>
              <a:spcBef>
                <a:spcPct val="20000"/>
              </a:spcBef>
              <a:spcAft>
                <a:spcPct val="0"/>
              </a:spcAft>
              <a:defRPr sz="2400">
                <a:solidFill>
                  <a:schemeClr val="tx1"/>
                </a:solidFill>
                <a:latin typeface="Arial" charset="0"/>
              </a:defRPr>
            </a:lvl9pPr>
          </a:lstStyle>
          <a:p>
            <a:pPr eaLnBrk="1" hangingPunct="1"/>
            <a:endParaRPr lang="sv-SE" sz="1600"/>
          </a:p>
        </p:txBody>
      </p:sp>
      <p:pic>
        <p:nvPicPr>
          <p:cNvPr id="18437" name="Picture 5" descr="Svetsungdomar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884281" y="2852936"/>
            <a:ext cx="3821112" cy="24685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364007990"/>
      </p:ext>
    </p:extLst>
  </p:cSld>
  <p:clrMapOvr>
    <a:masterClrMapping/>
  </p:clrMapOvr>
  <p:transition>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2530" name="Rectangle 2"/>
          <p:cNvSpPr>
            <a:spLocks noGrp="1" noChangeArrowheads="1"/>
          </p:cNvSpPr>
          <p:nvPr>
            <p:ph type="title"/>
          </p:nvPr>
        </p:nvSpPr>
        <p:spPr>
          <a:xfrm>
            <a:off x="1979712" y="1124744"/>
            <a:ext cx="5580000" cy="774000"/>
          </a:xfrm>
        </p:spPr>
        <p:txBody>
          <a:bodyPr/>
          <a:lstStyle/>
          <a:p>
            <a:pPr algn="ctr" eaLnBrk="1" hangingPunct="1">
              <a:defRPr/>
            </a:pPr>
            <a:r>
              <a:rPr lang="en-GB" dirty="0" err="1" smtClean="0">
                <a:solidFill>
                  <a:srgbClr val="0077C0"/>
                </a:solidFill>
              </a:rPr>
              <a:t>Utfärdade</a:t>
            </a:r>
            <a:r>
              <a:rPr lang="en-GB" dirty="0" smtClean="0">
                <a:solidFill>
                  <a:srgbClr val="0077C0"/>
                </a:solidFill>
              </a:rPr>
              <a:t> IW-</a:t>
            </a:r>
            <a:r>
              <a:rPr lang="en-GB" dirty="0" err="1" smtClean="0">
                <a:solidFill>
                  <a:srgbClr val="0077C0"/>
                </a:solidFill>
              </a:rPr>
              <a:t>diplom</a:t>
            </a:r>
            <a:r>
              <a:rPr lang="en-GB" dirty="0" smtClean="0">
                <a:solidFill>
                  <a:srgbClr val="0077C0"/>
                </a:solidFill>
              </a:rPr>
              <a:t> </a:t>
            </a:r>
            <a:r>
              <a:rPr lang="en-GB" dirty="0" err="1" smtClean="0">
                <a:solidFill>
                  <a:srgbClr val="0077C0"/>
                </a:solidFill>
              </a:rPr>
              <a:t>i</a:t>
            </a:r>
            <a:r>
              <a:rPr lang="en-GB" dirty="0" smtClean="0">
                <a:solidFill>
                  <a:srgbClr val="0077C0"/>
                </a:solidFill>
              </a:rPr>
              <a:t> </a:t>
            </a:r>
            <a:r>
              <a:rPr lang="en-GB" dirty="0" err="1" smtClean="0">
                <a:solidFill>
                  <a:srgbClr val="0077C0"/>
                </a:solidFill>
              </a:rPr>
              <a:t>Sverige</a:t>
            </a:r>
            <a:endParaRPr lang="en-GB" dirty="0" smtClean="0">
              <a:solidFill>
                <a:srgbClr val="0077C0"/>
              </a:solidFill>
            </a:endParaRPr>
          </a:p>
        </p:txBody>
      </p:sp>
      <p:graphicFrame>
        <p:nvGraphicFramePr>
          <p:cNvPr id="17411" name="Object 3"/>
          <p:cNvGraphicFramePr>
            <a:graphicFrameLocks noGrp="1" noChangeAspect="1"/>
          </p:cNvGraphicFramePr>
          <p:nvPr>
            <p:ph idx="1"/>
            <p:extLst>
              <p:ext uri="{D42A27DB-BD31-4B8C-83A1-F6EECF244321}">
                <p14:modId xmlns:p14="http://schemas.microsoft.com/office/powerpoint/2010/main" val="2266045248"/>
              </p:ext>
            </p:extLst>
          </p:nvPr>
        </p:nvGraphicFramePr>
        <p:xfrm>
          <a:off x="468313" y="1562100"/>
          <a:ext cx="8108950" cy="4168775"/>
        </p:xfrm>
        <a:graphic>
          <a:graphicData uri="http://schemas.openxmlformats.org/presentationml/2006/ole">
            <mc:AlternateContent xmlns:mc="http://schemas.openxmlformats.org/markup-compatibility/2006">
              <mc:Choice xmlns:v="urn:schemas-microsoft-com:vml" Requires="v">
                <p:oleObj spid="_x0000_s1088" name="Diagram" r:id="rId3" imgW="8115366" imgH="4171863" progId="MSGraph.Chart.8">
                  <p:embed followColorScheme="full"/>
                </p:oleObj>
              </mc:Choice>
              <mc:Fallback>
                <p:oleObj name="Diagram" r:id="rId3" imgW="8115366" imgH="4171863" progId="MSGraph.Chart.8">
                  <p:embed followColorScheme="full"/>
                  <p:pic>
                    <p:nvPicPr>
                      <p:cNvPr id="0" name=""/>
                      <p:cNvPicPr>
                        <a:picLocks noChangeAspect="1" noChangeArrowheads="1"/>
                      </p:cNvPicPr>
                      <p:nvPr/>
                    </p:nvPicPr>
                    <p:blipFill>
                      <a:blip r:embed="rId4"/>
                      <a:srcRect/>
                      <a:stretch>
                        <a:fillRect/>
                      </a:stretch>
                    </p:blipFill>
                    <p:spPr bwMode="auto">
                      <a:xfrm>
                        <a:off x="468313" y="1562100"/>
                        <a:ext cx="8108950" cy="4168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17412" name="Text Box 4"/>
          <p:cNvSpPr txBox="1">
            <a:spLocks noChangeArrowheads="1"/>
          </p:cNvSpPr>
          <p:nvPr/>
        </p:nvSpPr>
        <p:spPr bwMode="auto">
          <a:xfrm>
            <a:off x="2987824" y="5651476"/>
            <a:ext cx="2807032" cy="40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1" tIns="45715" rIns="91431" bIns="45715">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r" eaLnBrk="0" fontAlgn="base" hangingPunct="0">
              <a:lnSpc>
                <a:spcPct val="120000"/>
              </a:lnSpc>
              <a:spcBef>
                <a:spcPct val="20000"/>
              </a:spcBef>
              <a:spcAft>
                <a:spcPct val="0"/>
              </a:spcAft>
              <a:defRPr sz="2400">
                <a:solidFill>
                  <a:schemeClr val="tx1"/>
                </a:solidFill>
                <a:latin typeface="Arial" charset="0"/>
              </a:defRPr>
            </a:lvl6pPr>
            <a:lvl7pPr marL="2971800" indent="-228600" algn="r" eaLnBrk="0" fontAlgn="base" hangingPunct="0">
              <a:lnSpc>
                <a:spcPct val="120000"/>
              </a:lnSpc>
              <a:spcBef>
                <a:spcPct val="20000"/>
              </a:spcBef>
              <a:spcAft>
                <a:spcPct val="0"/>
              </a:spcAft>
              <a:defRPr sz="2400">
                <a:solidFill>
                  <a:schemeClr val="tx1"/>
                </a:solidFill>
                <a:latin typeface="Arial" charset="0"/>
              </a:defRPr>
            </a:lvl7pPr>
            <a:lvl8pPr marL="3429000" indent="-228600" algn="r" eaLnBrk="0" fontAlgn="base" hangingPunct="0">
              <a:lnSpc>
                <a:spcPct val="120000"/>
              </a:lnSpc>
              <a:spcBef>
                <a:spcPct val="20000"/>
              </a:spcBef>
              <a:spcAft>
                <a:spcPct val="0"/>
              </a:spcAft>
              <a:defRPr sz="2400">
                <a:solidFill>
                  <a:schemeClr val="tx1"/>
                </a:solidFill>
                <a:latin typeface="Arial" charset="0"/>
              </a:defRPr>
            </a:lvl8pPr>
            <a:lvl9pPr marL="3886200" indent="-228600" algn="r" eaLnBrk="0" fontAlgn="base" hangingPunct="0">
              <a:lnSpc>
                <a:spcPct val="120000"/>
              </a:lnSpc>
              <a:spcBef>
                <a:spcPct val="20000"/>
              </a:spcBef>
              <a:spcAft>
                <a:spcPct val="0"/>
              </a:spcAft>
              <a:defRPr sz="2400">
                <a:solidFill>
                  <a:schemeClr val="tx1"/>
                </a:solidFill>
                <a:latin typeface="Arial" charset="0"/>
              </a:defRPr>
            </a:lvl9pPr>
          </a:lstStyle>
          <a:p>
            <a:pPr eaLnBrk="1" hangingPunct="1"/>
            <a:r>
              <a:rPr lang="sv-SE" sz="2000" b="1" dirty="0"/>
              <a:t>Totalt </a:t>
            </a:r>
            <a:r>
              <a:rPr lang="sv-SE" sz="2000" b="1" dirty="0" smtClean="0"/>
              <a:t>6238 </a:t>
            </a:r>
            <a:r>
              <a:rPr lang="sv-SE" sz="2000" b="1" dirty="0"/>
              <a:t>IW-diplom</a:t>
            </a:r>
          </a:p>
        </p:txBody>
      </p:sp>
    </p:spTree>
  </p:cSld>
  <p:clrMapOvr>
    <a:masterClrMapping/>
  </p:clrMapOvr>
  <p:transition>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42" name="Rectangle 2"/>
          <p:cNvSpPr>
            <a:spLocks noGrp="1" noChangeArrowheads="1"/>
          </p:cNvSpPr>
          <p:nvPr>
            <p:ph type="title"/>
          </p:nvPr>
        </p:nvSpPr>
        <p:spPr>
          <a:xfrm>
            <a:off x="755576" y="1268760"/>
            <a:ext cx="7488832" cy="774000"/>
          </a:xfrm>
        </p:spPr>
        <p:txBody>
          <a:bodyPr/>
          <a:lstStyle/>
          <a:p>
            <a:pPr algn="ctr" eaLnBrk="1" hangingPunct="1">
              <a:defRPr/>
            </a:pPr>
            <a:r>
              <a:rPr lang="sv-SE" dirty="0" err="1" smtClean="0">
                <a:solidFill>
                  <a:schemeClr val="accent5">
                    <a:lumMod val="50000"/>
                  </a:schemeClr>
                </a:solidFill>
              </a:rPr>
              <a:t>Revisionsförslag</a:t>
            </a:r>
            <a:r>
              <a:rPr lang="sv-SE" dirty="0" smtClean="0">
                <a:solidFill>
                  <a:schemeClr val="accent5">
                    <a:lumMod val="50000"/>
                  </a:schemeClr>
                </a:solidFill>
              </a:rPr>
              <a:t> </a:t>
            </a:r>
            <a:r>
              <a:rPr lang="sv-SE" dirty="0" err="1" smtClean="0">
                <a:solidFill>
                  <a:schemeClr val="accent5">
                    <a:lumMod val="50000"/>
                  </a:schemeClr>
                </a:solidFill>
              </a:rPr>
              <a:t>Guideline</a:t>
            </a:r>
            <a:r>
              <a:rPr lang="sv-SE" dirty="0" smtClean="0">
                <a:solidFill>
                  <a:schemeClr val="accent5">
                    <a:lumMod val="50000"/>
                  </a:schemeClr>
                </a:solidFill>
              </a:rPr>
              <a:t> IW</a:t>
            </a:r>
          </a:p>
        </p:txBody>
      </p:sp>
      <p:sp>
        <p:nvSpPr>
          <p:cNvPr id="18435" name="Text Box 3"/>
          <p:cNvSpPr txBox="1">
            <a:spLocks noChangeArrowheads="1"/>
          </p:cNvSpPr>
          <p:nvPr/>
        </p:nvSpPr>
        <p:spPr bwMode="auto">
          <a:xfrm>
            <a:off x="407988" y="2132856"/>
            <a:ext cx="8312150" cy="3051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5772" tIns="47886" rIns="95772" bIns="47886">
            <a:spAutoFit/>
          </a:bodyPr>
          <a:lstStyle>
            <a:lvl1pPr marL="373063" indent="-373063" defTabSz="957263" eaLnBrk="0" hangingPunct="0">
              <a:defRPr sz="2400">
                <a:solidFill>
                  <a:schemeClr val="tx1"/>
                </a:solidFill>
                <a:latin typeface="Arial" charset="0"/>
              </a:defRPr>
            </a:lvl1pPr>
            <a:lvl2pPr marL="560388" defTabSz="957263" eaLnBrk="0" hangingPunct="0">
              <a:defRPr sz="2400">
                <a:solidFill>
                  <a:schemeClr val="tx1"/>
                </a:solidFill>
                <a:latin typeface="Arial" charset="0"/>
              </a:defRPr>
            </a:lvl2pPr>
            <a:lvl3pPr marL="1143000" indent="-228600" defTabSz="957263" eaLnBrk="0" hangingPunct="0">
              <a:defRPr sz="2400">
                <a:solidFill>
                  <a:schemeClr val="tx1"/>
                </a:solidFill>
                <a:latin typeface="Arial" charset="0"/>
              </a:defRPr>
            </a:lvl3pPr>
            <a:lvl4pPr marL="1600200" indent="-228600" defTabSz="957263" eaLnBrk="0" hangingPunct="0">
              <a:defRPr sz="2400">
                <a:solidFill>
                  <a:schemeClr val="tx1"/>
                </a:solidFill>
                <a:latin typeface="Arial" charset="0"/>
              </a:defRPr>
            </a:lvl4pPr>
            <a:lvl5pPr marL="2057400" indent="-228600" defTabSz="957263" eaLnBrk="0" hangingPunct="0">
              <a:defRPr sz="2400">
                <a:solidFill>
                  <a:schemeClr val="tx1"/>
                </a:solidFill>
                <a:latin typeface="Arial" charset="0"/>
              </a:defRPr>
            </a:lvl5pPr>
            <a:lvl6pPr marL="2514600" indent="-228600" algn="r" defTabSz="957263" eaLnBrk="0" fontAlgn="base" hangingPunct="0">
              <a:lnSpc>
                <a:spcPct val="120000"/>
              </a:lnSpc>
              <a:spcBef>
                <a:spcPct val="20000"/>
              </a:spcBef>
              <a:spcAft>
                <a:spcPct val="0"/>
              </a:spcAft>
              <a:defRPr sz="2400">
                <a:solidFill>
                  <a:schemeClr val="tx1"/>
                </a:solidFill>
                <a:latin typeface="Arial" charset="0"/>
              </a:defRPr>
            </a:lvl6pPr>
            <a:lvl7pPr marL="2971800" indent="-228600" algn="r" defTabSz="957263" eaLnBrk="0" fontAlgn="base" hangingPunct="0">
              <a:lnSpc>
                <a:spcPct val="120000"/>
              </a:lnSpc>
              <a:spcBef>
                <a:spcPct val="20000"/>
              </a:spcBef>
              <a:spcAft>
                <a:spcPct val="0"/>
              </a:spcAft>
              <a:defRPr sz="2400">
                <a:solidFill>
                  <a:schemeClr val="tx1"/>
                </a:solidFill>
                <a:latin typeface="Arial" charset="0"/>
              </a:defRPr>
            </a:lvl7pPr>
            <a:lvl8pPr marL="3429000" indent="-228600" algn="r" defTabSz="957263" eaLnBrk="0" fontAlgn="base" hangingPunct="0">
              <a:lnSpc>
                <a:spcPct val="120000"/>
              </a:lnSpc>
              <a:spcBef>
                <a:spcPct val="20000"/>
              </a:spcBef>
              <a:spcAft>
                <a:spcPct val="0"/>
              </a:spcAft>
              <a:defRPr sz="2400">
                <a:solidFill>
                  <a:schemeClr val="tx1"/>
                </a:solidFill>
                <a:latin typeface="Arial" charset="0"/>
              </a:defRPr>
            </a:lvl8pPr>
            <a:lvl9pPr marL="3886200" indent="-228600" algn="r" defTabSz="957263" eaLnBrk="0" fontAlgn="base" hangingPunct="0">
              <a:lnSpc>
                <a:spcPct val="120000"/>
              </a:lnSpc>
              <a:spcBef>
                <a:spcPct val="20000"/>
              </a:spcBef>
              <a:spcAft>
                <a:spcPct val="0"/>
              </a:spcAft>
              <a:defRPr sz="2400">
                <a:solidFill>
                  <a:schemeClr val="tx1"/>
                </a:solidFill>
                <a:latin typeface="Arial" charset="0"/>
              </a:defRPr>
            </a:lvl9pPr>
          </a:lstStyle>
          <a:p>
            <a:pPr lvl="1" algn="l" eaLnBrk="1" hangingPunct="1">
              <a:spcBef>
                <a:spcPct val="50000"/>
              </a:spcBef>
              <a:buFontTx/>
              <a:buChar char="•"/>
            </a:pPr>
            <a:endParaRPr lang="sv-SE" b="1" dirty="0"/>
          </a:p>
          <a:p>
            <a:r>
              <a:rPr lang="en-ZA" sz="1600" dirty="0"/>
              <a:t>As decided during our IAB WGA#3a meeting in Bratislava in July 2019, a new Part III for the International Welder Guideline that will cover the option of welder qualification for welders that has experience in the field of welding has been created. It was also agreed that the “new” part III document will be circulated in November 2019 for your comment(s).</a:t>
            </a:r>
            <a:endParaRPr lang="sv-SE" sz="1600" dirty="0"/>
          </a:p>
          <a:p>
            <a:r>
              <a:rPr lang="en-ZA" sz="1600" dirty="0"/>
              <a:t> </a:t>
            </a:r>
            <a:endParaRPr lang="sv-SE" sz="1600" dirty="0"/>
          </a:p>
          <a:p>
            <a:r>
              <a:rPr lang="en-ZA" sz="1600" dirty="0"/>
              <a:t>Please go through the attached document and give comments  and inputs from your side – keeping in mind that we want to increase the numbers of qualified welders worldwide to the IAB 089 guideline.  </a:t>
            </a:r>
            <a:endParaRPr lang="sv-SE" sz="1600" dirty="0"/>
          </a:p>
          <a:p>
            <a:pPr lvl="1" algn="l" eaLnBrk="1" hangingPunct="1">
              <a:spcBef>
                <a:spcPct val="50000"/>
              </a:spcBef>
            </a:pPr>
            <a:endParaRPr lang="sv-SE" sz="1600" b="1" dirty="0"/>
          </a:p>
        </p:txBody>
      </p:sp>
      <p:sp>
        <p:nvSpPr>
          <p:cNvPr id="18436" name="Text Box 4"/>
          <p:cNvSpPr txBox="1">
            <a:spLocks noChangeArrowheads="1"/>
          </p:cNvSpPr>
          <p:nvPr/>
        </p:nvSpPr>
        <p:spPr bwMode="auto">
          <a:xfrm>
            <a:off x="6105525" y="3030538"/>
            <a:ext cx="184150" cy="38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1" tIns="45715" rIns="91431" bIns="45715">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r" eaLnBrk="0" fontAlgn="base" hangingPunct="0">
              <a:lnSpc>
                <a:spcPct val="120000"/>
              </a:lnSpc>
              <a:spcBef>
                <a:spcPct val="20000"/>
              </a:spcBef>
              <a:spcAft>
                <a:spcPct val="0"/>
              </a:spcAft>
              <a:defRPr sz="2400">
                <a:solidFill>
                  <a:schemeClr val="tx1"/>
                </a:solidFill>
                <a:latin typeface="Arial" charset="0"/>
              </a:defRPr>
            </a:lvl6pPr>
            <a:lvl7pPr marL="2971800" indent="-228600" algn="r" eaLnBrk="0" fontAlgn="base" hangingPunct="0">
              <a:lnSpc>
                <a:spcPct val="120000"/>
              </a:lnSpc>
              <a:spcBef>
                <a:spcPct val="20000"/>
              </a:spcBef>
              <a:spcAft>
                <a:spcPct val="0"/>
              </a:spcAft>
              <a:defRPr sz="2400">
                <a:solidFill>
                  <a:schemeClr val="tx1"/>
                </a:solidFill>
                <a:latin typeface="Arial" charset="0"/>
              </a:defRPr>
            </a:lvl7pPr>
            <a:lvl8pPr marL="3429000" indent="-228600" algn="r" eaLnBrk="0" fontAlgn="base" hangingPunct="0">
              <a:lnSpc>
                <a:spcPct val="120000"/>
              </a:lnSpc>
              <a:spcBef>
                <a:spcPct val="20000"/>
              </a:spcBef>
              <a:spcAft>
                <a:spcPct val="0"/>
              </a:spcAft>
              <a:defRPr sz="2400">
                <a:solidFill>
                  <a:schemeClr val="tx1"/>
                </a:solidFill>
                <a:latin typeface="Arial" charset="0"/>
              </a:defRPr>
            </a:lvl8pPr>
            <a:lvl9pPr marL="3886200" indent="-228600" algn="r" eaLnBrk="0" fontAlgn="base" hangingPunct="0">
              <a:lnSpc>
                <a:spcPct val="120000"/>
              </a:lnSpc>
              <a:spcBef>
                <a:spcPct val="20000"/>
              </a:spcBef>
              <a:spcAft>
                <a:spcPct val="0"/>
              </a:spcAft>
              <a:defRPr sz="2400">
                <a:solidFill>
                  <a:schemeClr val="tx1"/>
                </a:solidFill>
                <a:latin typeface="Arial" charset="0"/>
              </a:defRPr>
            </a:lvl9pPr>
          </a:lstStyle>
          <a:p>
            <a:pPr eaLnBrk="1" hangingPunct="1"/>
            <a:endParaRPr lang="sv-SE" sz="1600"/>
          </a:p>
        </p:txBody>
      </p:sp>
    </p:spTree>
    <p:extLst>
      <p:ext uri="{BB962C8B-B14F-4D97-AF65-F5344CB8AC3E}">
        <p14:creationId xmlns:p14="http://schemas.microsoft.com/office/powerpoint/2010/main" val="3476791996"/>
      </p:ext>
    </p:extLst>
  </p:cSld>
  <p:clrMapOvr>
    <a:masterClrMapping/>
  </p:clrMapOvr>
  <p:transition>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42" name="Rectangle 2"/>
          <p:cNvSpPr>
            <a:spLocks noGrp="1" noChangeArrowheads="1"/>
          </p:cNvSpPr>
          <p:nvPr>
            <p:ph type="title"/>
          </p:nvPr>
        </p:nvSpPr>
        <p:spPr>
          <a:xfrm>
            <a:off x="755576" y="1268760"/>
            <a:ext cx="7488832" cy="774000"/>
          </a:xfrm>
        </p:spPr>
        <p:txBody>
          <a:bodyPr/>
          <a:lstStyle/>
          <a:p>
            <a:pPr algn="ctr" eaLnBrk="1" hangingPunct="1">
              <a:defRPr/>
            </a:pPr>
            <a:r>
              <a:rPr lang="sv-SE" dirty="0" err="1" smtClean="0">
                <a:solidFill>
                  <a:schemeClr val="accent5">
                    <a:lumMod val="50000"/>
                  </a:schemeClr>
                </a:solidFill>
              </a:rPr>
              <a:t>Revisionsförslag</a:t>
            </a:r>
            <a:r>
              <a:rPr lang="sv-SE" dirty="0" smtClean="0">
                <a:solidFill>
                  <a:schemeClr val="accent5">
                    <a:lumMod val="50000"/>
                  </a:schemeClr>
                </a:solidFill>
              </a:rPr>
              <a:t> </a:t>
            </a:r>
            <a:r>
              <a:rPr lang="sv-SE" dirty="0" err="1" smtClean="0">
                <a:solidFill>
                  <a:schemeClr val="accent5">
                    <a:lumMod val="50000"/>
                  </a:schemeClr>
                </a:solidFill>
              </a:rPr>
              <a:t>Guideline</a:t>
            </a:r>
            <a:r>
              <a:rPr lang="sv-SE" dirty="0" smtClean="0">
                <a:solidFill>
                  <a:schemeClr val="accent5">
                    <a:lumMod val="50000"/>
                  </a:schemeClr>
                </a:solidFill>
              </a:rPr>
              <a:t> IW</a:t>
            </a:r>
          </a:p>
        </p:txBody>
      </p:sp>
      <p:sp>
        <p:nvSpPr>
          <p:cNvPr id="18435" name="Text Box 3"/>
          <p:cNvSpPr txBox="1">
            <a:spLocks noChangeArrowheads="1"/>
          </p:cNvSpPr>
          <p:nvPr/>
        </p:nvSpPr>
        <p:spPr bwMode="auto">
          <a:xfrm>
            <a:off x="407988" y="2132856"/>
            <a:ext cx="8312150" cy="3297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5772" tIns="47886" rIns="95772" bIns="47886">
            <a:spAutoFit/>
          </a:bodyPr>
          <a:lstStyle>
            <a:lvl1pPr marL="373063" indent="-373063" defTabSz="957263" eaLnBrk="0" hangingPunct="0">
              <a:defRPr sz="2400">
                <a:solidFill>
                  <a:schemeClr val="tx1"/>
                </a:solidFill>
                <a:latin typeface="Arial" charset="0"/>
              </a:defRPr>
            </a:lvl1pPr>
            <a:lvl2pPr marL="560388" defTabSz="957263" eaLnBrk="0" hangingPunct="0">
              <a:defRPr sz="2400">
                <a:solidFill>
                  <a:schemeClr val="tx1"/>
                </a:solidFill>
                <a:latin typeface="Arial" charset="0"/>
              </a:defRPr>
            </a:lvl2pPr>
            <a:lvl3pPr marL="1143000" indent="-228600" defTabSz="957263" eaLnBrk="0" hangingPunct="0">
              <a:defRPr sz="2400">
                <a:solidFill>
                  <a:schemeClr val="tx1"/>
                </a:solidFill>
                <a:latin typeface="Arial" charset="0"/>
              </a:defRPr>
            </a:lvl3pPr>
            <a:lvl4pPr marL="1600200" indent="-228600" defTabSz="957263" eaLnBrk="0" hangingPunct="0">
              <a:defRPr sz="2400">
                <a:solidFill>
                  <a:schemeClr val="tx1"/>
                </a:solidFill>
                <a:latin typeface="Arial" charset="0"/>
              </a:defRPr>
            </a:lvl4pPr>
            <a:lvl5pPr marL="2057400" indent="-228600" defTabSz="957263" eaLnBrk="0" hangingPunct="0">
              <a:defRPr sz="2400">
                <a:solidFill>
                  <a:schemeClr val="tx1"/>
                </a:solidFill>
                <a:latin typeface="Arial" charset="0"/>
              </a:defRPr>
            </a:lvl5pPr>
            <a:lvl6pPr marL="2514600" indent="-228600" algn="r" defTabSz="957263" eaLnBrk="0" fontAlgn="base" hangingPunct="0">
              <a:lnSpc>
                <a:spcPct val="120000"/>
              </a:lnSpc>
              <a:spcBef>
                <a:spcPct val="20000"/>
              </a:spcBef>
              <a:spcAft>
                <a:spcPct val="0"/>
              </a:spcAft>
              <a:defRPr sz="2400">
                <a:solidFill>
                  <a:schemeClr val="tx1"/>
                </a:solidFill>
                <a:latin typeface="Arial" charset="0"/>
              </a:defRPr>
            </a:lvl6pPr>
            <a:lvl7pPr marL="2971800" indent="-228600" algn="r" defTabSz="957263" eaLnBrk="0" fontAlgn="base" hangingPunct="0">
              <a:lnSpc>
                <a:spcPct val="120000"/>
              </a:lnSpc>
              <a:spcBef>
                <a:spcPct val="20000"/>
              </a:spcBef>
              <a:spcAft>
                <a:spcPct val="0"/>
              </a:spcAft>
              <a:defRPr sz="2400">
                <a:solidFill>
                  <a:schemeClr val="tx1"/>
                </a:solidFill>
                <a:latin typeface="Arial" charset="0"/>
              </a:defRPr>
            </a:lvl7pPr>
            <a:lvl8pPr marL="3429000" indent="-228600" algn="r" defTabSz="957263" eaLnBrk="0" fontAlgn="base" hangingPunct="0">
              <a:lnSpc>
                <a:spcPct val="120000"/>
              </a:lnSpc>
              <a:spcBef>
                <a:spcPct val="20000"/>
              </a:spcBef>
              <a:spcAft>
                <a:spcPct val="0"/>
              </a:spcAft>
              <a:defRPr sz="2400">
                <a:solidFill>
                  <a:schemeClr val="tx1"/>
                </a:solidFill>
                <a:latin typeface="Arial" charset="0"/>
              </a:defRPr>
            </a:lvl8pPr>
            <a:lvl9pPr marL="3886200" indent="-228600" algn="r" defTabSz="957263" eaLnBrk="0" fontAlgn="base" hangingPunct="0">
              <a:lnSpc>
                <a:spcPct val="120000"/>
              </a:lnSpc>
              <a:spcBef>
                <a:spcPct val="20000"/>
              </a:spcBef>
              <a:spcAft>
                <a:spcPct val="0"/>
              </a:spcAft>
              <a:defRPr sz="2400">
                <a:solidFill>
                  <a:schemeClr val="tx1"/>
                </a:solidFill>
                <a:latin typeface="Arial" charset="0"/>
              </a:defRPr>
            </a:lvl9pPr>
          </a:lstStyle>
          <a:p>
            <a:pPr lvl="1" algn="l" eaLnBrk="1" hangingPunct="1">
              <a:spcBef>
                <a:spcPct val="50000"/>
              </a:spcBef>
            </a:pPr>
            <a:r>
              <a:rPr lang="sv-SE" sz="1800" b="1" dirty="0" smtClean="0"/>
              <a:t>Ny del III av </a:t>
            </a:r>
            <a:r>
              <a:rPr lang="sv-SE" sz="1800" b="1" dirty="0" err="1" smtClean="0"/>
              <a:t>guidelinen</a:t>
            </a:r>
            <a:endParaRPr lang="sv-SE" sz="1800" b="1" dirty="0" smtClean="0"/>
          </a:p>
          <a:p>
            <a:pPr lvl="1" algn="l" eaLnBrk="1" hangingPunct="1">
              <a:spcBef>
                <a:spcPct val="50000"/>
              </a:spcBef>
            </a:pPr>
            <a:endParaRPr lang="sv-SE" b="1" dirty="0"/>
          </a:p>
          <a:p>
            <a:r>
              <a:rPr lang="en-ZA" sz="1800" dirty="0" err="1" smtClean="0"/>
              <a:t>För</a:t>
            </a:r>
            <a:r>
              <a:rPr lang="en-ZA" sz="1800" dirty="0" smtClean="0"/>
              <a:t> </a:t>
            </a:r>
            <a:r>
              <a:rPr lang="en-ZA" sz="1800" dirty="0" err="1" smtClean="0"/>
              <a:t>erfarna</a:t>
            </a:r>
            <a:r>
              <a:rPr lang="en-ZA" sz="1800" dirty="0" smtClean="0"/>
              <a:t>, </a:t>
            </a:r>
            <a:r>
              <a:rPr lang="en-ZA" sz="1800" dirty="0" err="1" smtClean="0"/>
              <a:t>minst</a:t>
            </a:r>
            <a:r>
              <a:rPr lang="en-ZA" sz="1800" dirty="0" smtClean="0"/>
              <a:t> 3 </a:t>
            </a:r>
            <a:r>
              <a:rPr lang="en-ZA" sz="1800" dirty="0" err="1" smtClean="0"/>
              <a:t>års</a:t>
            </a:r>
            <a:r>
              <a:rPr lang="en-ZA" sz="1800" dirty="0" smtClean="0"/>
              <a:t> </a:t>
            </a:r>
            <a:r>
              <a:rPr lang="en-ZA" sz="1800" dirty="0" err="1" smtClean="0"/>
              <a:t>erfarenhet</a:t>
            </a:r>
            <a:r>
              <a:rPr lang="en-ZA" sz="1800" dirty="0" smtClean="0"/>
              <a:t>, </a:t>
            </a:r>
            <a:r>
              <a:rPr lang="en-ZA" sz="1800" dirty="0" err="1" smtClean="0"/>
              <a:t>konstruktions</a:t>
            </a:r>
            <a:r>
              <a:rPr lang="en-ZA" sz="1800" dirty="0" smtClean="0"/>
              <a:t>- (structural welder) </a:t>
            </a:r>
            <a:r>
              <a:rPr lang="en-ZA" sz="1800" dirty="0" err="1" smtClean="0"/>
              <a:t>eller</a:t>
            </a:r>
            <a:r>
              <a:rPr lang="en-ZA" sz="1800" dirty="0" smtClean="0"/>
              <a:t> </a:t>
            </a:r>
            <a:r>
              <a:rPr lang="en-ZA" sz="1800" dirty="0" err="1" smtClean="0"/>
              <a:t>rörsvetsare</a:t>
            </a:r>
            <a:r>
              <a:rPr lang="en-ZA" sz="1800" dirty="0" smtClean="0"/>
              <a:t> (pipe welder).</a:t>
            </a:r>
          </a:p>
          <a:p>
            <a:endParaRPr lang="en-ZA" sz="1800" dirty="0" smtClean="0"/>
          </a:p>
          <a:p>
            <a:r>
              <a:rPr lang="en-ZA" sz="1800" dirty="0" err="1" smtClean="0"/>
              <a:t>Skall</a:t>
            </a:r>
            <a:r>
              <a:rPr lang="en-ZA" sz="1800" dirty="0" smtClean="0"/>
              <a:t> bara </a:t>
            </a:r>
            <a:r>
              <a:rPr lang="en-ZA" sz="1800" dirty="0" err="1" smtClean="0"/>
              <a:t>lägga</a:t>
            </a:r>
            <a:r>
              <a:rPr lang="en-ZA" sz="1800" dirty="0" smtClean="0"/>
              <a:t> proven</a:t>
            </a:r>
          </a:p>
          <a:p>
            <a:endParaRPr lang="en-ZA" sz="1800" dirty="0"/>
          </a:p>
          <a:p>
            <a:r>
              <a:rPr lang="en-ZA" sz="1800" dirty="0" err="1" smtClean="0"/>
              <a:t>Kombination</a:t>
            </a:r>
            <a:r>
              <a:rPr lang="en-ZA" sz="1800" dirty="0" smtClean="0"/>
              <a:t> TIG + MMA </a:t>
            </a:r>
            <a:r>
              <a:rPr lang="en-ZA" sz="1800" dirty="0" err="1" smtClean="0"/>
              <a:t>för</a:t>
            </a:r>
            <a:r>
              <a:rPr lang="en-ZA" sz="1800" dirty="0" smtClean="0"/>
              <a:t> </a:t>
            </a:r>
            <a:r>
              <a:rPr lang="en-ZA" sz="1800" dirty="0" err="1" smtClean="0"/>
              <a:t>rörsvetsning</a:t>
            </a:r>
            <a:r>
              <a:rPr lang="en-ZA" sz="1800" dirty="0" smtClean="0"/>
              <a:t> </a:t>
            </a:r>
          </a:p>
          <a:p>
            <a:r>
              <a:rPr lang="en-ZA" sz="1600" dirty="0"/>
              <a:t> </a:t>
            </a:r>
            <a:endParaRPr lang="sv-SE" sz="1600" dirty="0"/>
          </a:p>
          <a:p>
            <a:pPr lvl="1" algn="l" eaLnBrk="1" hangingPunct="1">
              <a:spcBef>
                <a:spcPct val="50000"/>
              </a:spcBef>
            </a:pPr>
            <a:endParaRPr lang="sv-SE" sz="1600" b="1" dirty="0"/>
          </a:p>
        </p:txBody>
      </p:sp>
      <p:sp>
        <p:nvSpPr>
          <p:cNvPr id="18436" name="Text Box 4"/>
          <p:cNvSpPr txBox="1">
            <a:spLocks noChangeArrowheads="1"/>
          </p:cNvSpPr>
          <p:nvPr/>
        </p:nvSpPr>
        <p:spPr bwMode="auto">
          <a:xfrm>
            <a:off x="6105525" y="3030538"/>
            <a:ext cx="184150" cy="38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1" tIns="45715" rIns="91431" bIns="45715">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r" eaLnBrk="0" fontAlgn="base" hangingPunct="0">
              <a:lnSpc>
                <a:spcPct val="120000"/>
              </a:lnSpc>
              <a:spcBef>
                <a:spcPct val="20000"/>
              </a:spcBef>
              <a:spcAft>
                <a:spcPct val="0"/>
              </a:spcAft>
              <a:defRPr sz="2400">
                <a:solidFill>
                  <a:schemeClr val="tx1"/>
                </a:solidFill>
                <a:latin typeface="Arial" charset="0"/>
              </a:defRPr>
            </a:lvl6pPr>
            <a:lvl7pPr marL="2971800" indent="-228600" algn="r" eaLnBrk="0" fontAlgn="base" hangingPunct="0">
              <a:lnSpc>
                <a:spcPct val="120000"/>
              </a:lnSpc>
              <a:spcBef>
                <a:spcPct val="20000"/>
              </a:spcBef>
              <a:spcAft>
                <a:spcPct val="0"/>
              </a:spcAft>
              <a:defRPr sz="2400">
                <a:solidFill>
                  <a:schemeClr val="tx1"/>
                </a:solidFill>
                <a:latin typeface="Arial" charset="0"/>
              </a:defRPr>
            </a:lvl7pPr>
            <a:lvl8pPr marL="3429000" indent="-228600" algn="r" eaLnBrk="0" fontAlgn="base" hangingPunct="0">
              <a:lnSpc>
                <a:spcPct val="120000"/>
              </a:lnSpc>
              <a:spcBef>
                <a:spcPct val="20000"/>
              </a:spcBef>
              <a:spcAft>
                <a:spcPct val="0"/>
              </a:spcAft>
              <a:defRPr sz="2400">
                <a:solidFill>
                  <a:schemeClr val="tx1"/>
                </a:solidFill>
                <a:latin typeface="Arial" charset="0"/>
              </a:defRPr>
            </a:lvl8pPr>
            <a:lvl9pPr marL="3886200" indent="-228600" algn="r" eaLnBrk="0" fontAlgn="base" hangingPunct="0">
              <a:lnSpc>
                <a:spcPct val="120000"/>
              </a:lnSpc>
              <a:spcBef>
                <a:spcPct val="20000"/>
              </a:spcBef>
              <a:spcAft>
                <a:spcPct val="0"/>
              </a:spcAft>
              <a:defRPr sz="2400">
                <a:solidFill>
                  <a:schemeClr val="tx1"/>
                </a:solidFill>
                <a:latin typeface="Arial" charset="0"/>
              </a:defRPr>
            </a:lvl9pPr>
          </a:lstStyle>
          <a:p>
            <a:pPr eaLnBrk="1" hangingPunct="1"/>
            <a:endParaRPr lang="sv-SE" sz="1600"/>
          </a:p>
        </p:txBody>
      </p:sp>
    </p:spTree>
    <p:extLst>
      <p:ext uri="{BB962C8B-B14F-4D97-AF65-F5344CB8AC3E}">
        <p14:creationId xmlns:p14="http://schemas.microsoft.com/office/powerpoint/2010/main" val="1846130826"/>
      </p:ext>
    </p:extLst>
  </p:cSld>
  <p:clrMapOvr>
    <a:masterClrMapping/>
  </p:clrMapOvr>
  <p:transition>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42" name="Rectangle 2"/>
          <p:cNvSpPr>
            <a:spLocks noGrp="1" noChangeArrowheads="1"/>
          </p:cNvSpPr>
          <p:nvPr>
            <p:ph type="title"/>
          </p:nvPr>
        </p:nvSpPr>
        <p:spPr>
          <a:xfrm>
            <a:off x="755576" y="1268760"/>
            <a:ext cx="7488832" cy="774000"/>
          </a:xfrm>
        </p:spPr>
        <p:txBody>
          <a:bodyPr/>
          <a:lstStyle/>
          <a:p>
            <a:pPr algn="ctr" eaLnBrk="1" hangingPunct="1">
              <a:defRPr/>
            </a:pPr>
            <a:r>
              <a:rPr lang="sv-SE" dirty="0" err="1" smtClean="0">
                <a:solidFill>
                  <a:schemeClr val="accent5">
                    <a:lumMod val="50000"/>
                  </a:schemeClr>
                </a:solidFill>
              </a:rPr>
              <a:t>Revisionsförslag</a:t>
            </a:r>
            <a:r>
              <a:rPr lang="sv-SE" dirty="0" smtClean="0">
                <a:solidFill>
                  <a:schemeClr val="accent5">
                    <a:lumMod val="50000"/>
                  </a:schemeClr>
                </a:solidFill>
              </a:rPr>
              <a:t> </a:t>
            </a:r>
            <a:r>
              <a:rPr lang="sv-SE" dirty="0" err="1" smtClean="0">
                <a:solidFill>
                  <a:schemeClr val="accent5">
                    <a:lumMod val="50000"/>
                  </a:schemeClr>
                </a:solidFill>
              </a:rPr>
              <a:t>Guideline</a:t>
            </a:r>
            <a:r>
              <a:rPr lang="sv-SE" dirty="0" smtClean="0">
                <a:solidFill>
                  <a:schemeClr val="accent5">
                    <a:lumMod val="50000"/>
                  </a:schemeClr>
                </a:solidFill>
              </a:rPr>
              <a:t> IW</a:t>
            </a:r>
          </a:p>
        </p:txBody>
      </p:sp>
      <p:sp>
        <p:nvSpPr>
          <p:cNvPr id="18435" name="Text Box 3"/>
          <p:cNvSpPr txBox="1">
            <a:spLocks noChangeArrowheads="1"/>
          </p:cNvSpPr>
          <p:nvPr/>
        </p:nvSpPr>
        <p:spPr bwMode="auto">
          <a:xfrm>
            <a:off x="407988" y="2132856"/>
            <a:ext cx="8312150" cy="835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5772" tIns="47886" rIns="95772" bIns="47886">
            <a:spAutoFit/>
          </a:bodyPr>
          <a:lstStyle>
            <a:lvl1pPr marL="373063" indent="-373063" defTabSz="957263" eaLnBrk="0" hangingPunct="0">
              <a:defRPr sz="2400">
                <a:solidFill>
                  <a:schemeClr val="tx1"/>
                </a:solidFill>
                <a:latin typeface="Arial" charset="0"/>
              </a:defRPr>
            </a:lvl1pPr>
            <a:lvl2pPr marL="560388" defTabSz="957263" eaLnBrk="0" hangingPunct="0">
              <a:defRPr sz="2400">
                <a:solidFill>
                  <a:schemeClr val="tx1"/>
                </a:solidFill>
                <a:latin typeface="Arial" charset="0"/>
              </a:defRPr>
            </a:lvl2pPr>
            <a:lvl3pPr marL="1143000" indent="-228600" defTabSz="957263" eaLnBrk="0" hangingPunct="0">
              <a:defRPr sz="2400">
                <a:solidFill>
                  <a:schemeClr val="tx1"/>
                </a:solidFill>
                <a:latin typeface="Arial" charset="0"/>
              </a:defRPr>
            </a:lvl3pPr>
            <a:lvl4pPr marL="1600200" indent="-228600" defTabSz="957263" eaLnBrk="0" hangingPunct="0">
              <a:defRPr sz="2400">
                <a:solidFill>
                  <a:schemeClr val="tx1"/>
                </a:solidFill>
                <a:latin typeface="Arial" charset="0"/>
              </a:defRPr>
            </a:lvl4pPr>
            <a:lvl5pPr marL="2057400" indent="-228600" defTabSz="957263" eaLnBrk="0" hangingPunct="0">
              <a:defRPr sz="2400">
                <a:solidFill>
                  <a:schemeClr val="tx1"/>
                </a:solidFill>
                <a:latin typeface="Arial" charset="0"/>
              </a:defRPr>
            </a:lvl5pPr>
            <a:lvl6pPr marL="2514600" indent="-228600" algn="r" defTabSz="957263" eaLnBrk="0" fontAlgn="base" hangingPunct="0">
              <a:lnSpc>
                <a:spcPct val="120000"/>
              </a:lnSpc>
              <a:spcBef>
                <a:spcPct val="20000"/>
              </a:spcBef>
              <a:spcAft>
                <a:spcPct val="0"/>
              </a:spcAft>
              <a:defRPr sz="2400">
                <a:solidFill>
                  <a:schemeClr val="tx1"/>
                </a:solidFill>
                <a:latin typeface="Arial" charset="0"/>
              </a:defRPr>
            </a:lvl6pPr>
            <a:lvl7pPr marL="2971800" indent="-228600" algn="r" defTabSz="957263" eaLnBrk="0" fontAlgn="base" hangingPunct="0">
              <a:lnSpc>
                <a:spcPct val="120000"/>
              </a:lnSpc>
              <a:spcBef>
                <a:spcPct val="20000"/>
              </a:spcBef>
              <a:spcAft>
                <a:spcPct val="0"/>
              </a:spcAft>
              <a:defRPr sz="2400">
                <a:solidFill>
                  <a:schemeClr val="tx1"/>
                </a:solidFill>
                <a:latin typeface="Arial" charset="0"/>
              </a:defRPr>
            </a:lvl7pPr>
            <a:lvl8pPr marL="3429000" indent="-228600" algn="r" defTabSz="957263" eaLnBrk="0" fontAlgn="base" hangingPunct="0">
              <a:lnSpc>
                <a:spcPct val="120000"/>
              </a:lnSpc>
              <a:spcBef>
                <a:spcPct val="20000"/>
              </a:spcBef>
              <a:spcAft>
                <a:spcPct val="0"/>
              </a:spcAft>
              <a:defRPr sz="2400">
                <a:solidFill>
                  <a:schemeClr val="tx1"/>
                </a:solidFill>
                <a:latin typeface="Arial" charset="0"/>
              </a:defRPr>
            </a:lvl8pPr>
            <a:lvl9pPr marL="3886200" indent="-228600" algn="r" defTabSz="957263" eaLnBrk="0" fontAlgn="base" hangingPunct="0">
              <a:lnSpc>
                <a:spcPct val="120000"/>
              </a:lnSpc>
              <a:spcBef>
                <a:spcPct val="20000"/>
              </a:spcBef>
              <a:spcAft>
                <a:spcPct val="0"/>
              </a:spcAft>
              <a:defRPr sz="2400">
                <a:solidFill>
                  <a:schemeClr val="tx1"/>
                </a:solidFill>
                <a:latin typeface="Arial" charset="0"/>
              </a:defRPr>
            </a:lvl9pPr>
          </a:lstStyle>
          <a:p>
            <a:pPr lvl="1" algn="l" eaLnBrk="1" hangingPunct="1">
              <a:spcBef>
                <a:spcPct val="50000"/>
              </a:spcBef>
              <a:buFontTx/>
              <a:buChar char="•"/>
            </a:pPr>
            <a:endParaRPr lang="sv-SE" b="1" dirty="0"/>
          </a:p>
          <a:p>
            <a:pPr lvl="1" algn="l" eaLnBrk="1" hangingPunct="1">
              <a:spcBef>
                <a:spcPct val="50000"/>
              </a:spcBef>
            </a:pPr>
            <a:endParaRPr lang="sv-SE" sz="1600" b="1" dirty="0"/>
          </a:p>
        </p:txBody>
      </p:sp>
      <p:sp>
        <p:nvSpPr>
          <p:cNvPr id="18436" name="Text Box 4"/>
          <p:cNvSpPr txBox="1">
            <a:spLocks noChangeArrowheads="1"/>
          </p:cNvSpPr>
          <p:nvPr/>
        </p:nvSpPr>
        <p:spPr bwMode="auto">
          <a:xfrm>
            <a:off x="6105525" y="3030538"/>
            <a:ext cx="184150" cy="38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1" tIns="45715" rIns="91431" bIns="45715">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r" eaLnBrk="0" fontAlgn="base" hangingPunct="0">
              <a:lnSpc>
                <a:spcPct val="120000"/>
              </a:lnSpc>
              <a:spcBef>
                <a:spcPct val="20000"/>
              </a:spcBef>
              <a:spcAft>
                <a:spcPct val="0"/>
              </a:spcAft>
              <a:defRPr sz="2400">
                <a:solidFill>
                  <a:schemeClr val="tx1"/>
                </a:solidFill>
                <a:latin typeface="Arial" charset="0"/>
              </a:defRPr>
            </a:lvl6pPr>
            <a:lvl7pPr marL="2971800" indent="-228600" algn="r" eaLnBrk="0" fontAlgn="base" hangingPunct="0">
              <a:lnSpc>
                <a:spcPct val="120000"/>
              </a:lnSpc>
              <a:spcBef>
                <a:spcPct val="20000"/>
              </a:spcBef>
              <a:spcAft>
                <a:spcPct val="0"/>
              </a:spcAft>
              <a:defRPr sz="2400">
                <a:solidFill>
                  <a:schemeClr val="tx1"/>
                </a:solidFill>
                <a:latin typeface="Arial" charset="0"/>
              </a:defRPr>
            </a:lvl7pPr>
            <a:lvl8pPr marL="3429000" indent="-228600" algn="r" eaLnBrk="0" fontAlgn="base" hangingPunct="0">
              <a:lnSpc>
                <a:spcPct val="120000"/>
              </a:lnSpc>
              <a:spcBef>
                <a:spcPct val="20000"/>
              </a:spcBef>
              <a:spcAft>
                <a:spcPct val="0"/>
              </a:spcAft>
              <a:defRPr sz="2400">
                <a:solidFill>
                  <a:schemeClr val="tx1"/>
                </a:solidFill>
                <a:latin typeface="Arial" charset="0"/>
              </a:defRPr>
            </a:lvl8pPr>
            <a:lvl9pPr marL="3886200" indent="-228600" algn="r" eaLnBrk="0" fontAlgn="base" hangingPunct="0">
              <a:lnSpc>
                <a:spcPct val="120000"/>
              </a:lnSpc>
              <a:spcBef>
                <a:spcPct val="20000"/>
              </a:spcBef>
              <a:spcAft>
                <a:spcPct val="0"/>
              </a:spcAft>
              <a:defRPr sz="2400">
                <a:solidFill>
                  <a:schemeClr val="tx1"/>
                </a:solidFill>
                <a:latin typeface="Arial" charset="0"/>
              </a:defRPr>
            </a:lvl9pPr>
          </a:lstStyle>
          <a:p>
            <a:pPr eaLnBrk="1" hangingPunct="1"/>
            <a:endParaRPr lang="sv-SE" sz="1600"/>
          </a:p>
        </p:txBody>
      </p:sp>
      <p:pic>
        <p:nvPicPr>
          <p:cNvPr id="2" name="Bildobjekt 1"/>
          <p:cNvPicPr>
            <a:picLocks noChangeAspect="1"/>
          </p:cNvPicPr>
          <p:nvPr/>
        </p:nvPicPr>
        <p:blipFill>
          <a:blip r:embed="rId2"/>
          <a:stretch>
            <a:fillRect/>
          </a:stretch>
        </p:blipFill>
        <p:spPr>
          <a:xfrm>
            <a:off x="1108633" y="1972854"/>
            <a:ext cx="6926733" cy="2912291"/>
          </a:xfrm>
          <a:prstGeom prst="rect">
            <a:avLst/>
          </a:prstGeom>
        </p:spPr>
      </p:pic>
    </p:spTree>
    <p:extLst>
      <p:ext uri="{BB962C8B-B14F-4D97-AF65-F5344CB8AC3E}">
        <p14:creationId xmlns:p14="http://schemas.microsoft.com/office/powerpoint/2010/main" val="1651059188"/>
      </p:ext>
    </p:extLst>
  </p:cSld>
  <p:clrMapOvr>
    <a:masterClrMapping/>
  </p:clrMapOvr>
  <p:transition>
    <p:rand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42" name="Rectangle 2"/>
          <p:cNvSpPr>
            <a:spLocks noGrp="1" noChangeArrowheads="1"/>
          </p:cNvSpPr>
          <p:nvPr>
            <p:ph type="title"/>
          </p:nvPr>
        </p:nvSpPr>
        <p:spPr>
          <a:xfrm>
            <a:off x="755576" y="1268760"/>
            <a:ext cx="7488832" cy="774000"/>
          </a:xfrm>
        </p:spPr>
        <p:txBody>
          <a:bodyPr/>
          <a:lstStyle/>
          <a:p>
            <a:pPr algn="ctr" eaLnBrk="1" hangingPunct="1">
              <a:defRPr/>
            </a:pPr>
            <a:r>
              <a:rPr lang="sv-SE" dirty="0" err="1" smtClean="0">
                <a:solidFill>
                  <a:schemeClr val="accent5">
                    <a:lumMod val="50000"/>
                  </a:schemeClr>
                </a:solidFill>
              </a:rPr>
              <a:t>Revisionsförslag</a:t>
            </a:r>
            <a:r>
              <a:rPr lang="sv-SE" dirty="0" smtClean="0">
                <a:solidFill>
                  <a:schemeClr val="accent5">
                    <a:lumMod val="50000"/>
                  </a:schemeClr>
                </a:solidFill>
              </a:rPr>
              <a:t> </a:t>
            </a:r>
            <a:r>
              <a:rPr lang="sv-SE" dirty="0" err="1" smtClean="0">
                <a:solidFill>
                  <a:schemeClr val="accent5">
                    <a:lumMod val="50000"/>
                  </a:schemeClr>
                </a:solidFill>
              </a:rPr>
              <a:t>Guideline</a:t>
            </a:r>
            <a:r>
              <a:rPr lang="sv-SE" dirty="0" smtClean="0">
                <a:solidFill>
                  <a:schemeClr val="accent5">
                    <a:lumMod val="50000"/>
                  </a:schemeClr>
                </a:solidFill>
              </a:rPr>
              <a:t> IW</a:t>
            </a:r>
          </a:p>
        </p:txBody>
      </p:sp>
      <p:sp>
        <p:nvSpPr>
          <p:cNvPr id="18435" name="Text Box 3"/>
          <p:cNvSpPr txBox="1">
            <a:spLocks noChangeArrowheads="1"/>
          </p:cNvSpPr>
          <p:nvPr/>
        </p:nvSpPr>
        <p:spPr bwMode="auto">
          <a:xfrm>
            <a:off x="407988" y="2132856"/>
            <a:ext cx="8312150" cy="835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5772" tIns="47886" rIns="95772" bIns="47886">
            <a:spAutoFit/>
          </a:bodyPr>
          <a:lstStyle>
            <a:lvl1pPr marL="373063" indent="-373063" defTabSz="957263" eaLnBrk="0" hangingPunct="0">
              <a:defRPr sz="2400">
                <a:solidFill>
                  <a:schemeClr val="tx1"/>
                </a:solidFill>
                <a:latin typeface="Arial" charset="0"/>
              </a:defRPr>
            </a:lvl1pPr>
            <a:lvl2pPr marL="560388" defTabSz="957263" eaLnBrk="0" hangingPunct="0">
              <a:defRPr sz="2400">
                <a:solidFill>
                  <a:schemeClr val="tx1"/>
                </a:solidFill>
                <a:latin typeface="Arial" charset="0"/>
              </a:defRPr>
            </a:lvl2pPr>
            <a:lvl3pPr marL="1143000" indent="-228600" defTabSz="957263" eaLnBrk="0" hangingPunct="0">
              <a:defRPr sz="2400">
                <a:solidFill>
                  <a:schemeClr val="tx1"/>
                </a:solidFill>
                <a:latin typeface="Arial" charset="0"/>
              </a:defRPr>
            </a:lvl3pPr>
            <a:lvl4pPr marL="1600200" indent="-228600" defTabSz="957263" eaLnBrk="0" hangingPunct="0">
              <a:defRPr sz="2400">
                <a:solidFill>
                  <a:schemeClr val="tx1"/>
                </a:solidFill>
                <a:latin typeface="Arial" charset="0"/>
              </a:defRPr>
            </a:lvl4pPr>
            <a:lvl5pPr marL="2057400" indent="-228600" defTabSz="957263" eaLnBrk="0" hangingPunct="0">
              <a:defRPr sz="2400">
                <a:solidFill>
                  <a:schemeClr val="tx1"/>
                </a:solidFill>
                <a:latin typeface="Arial" charset="0"/>
              </a:defRPr>
            </a:lvl5pPr>
            <a:lvl6pPr marL="2514600" indent="-228600" algn="r" defTabSz="957263" eaLnBrk="0" fontAlgn="base" hangingPunct="0">
              <a:lnSpc>
                <a:spcPct val="120000"/>
              </a:lnSpc>
              <a:spcBef>
                <a:spcPct val="20000"/>
              </a:spcBef>
              <a:spcAft>
                <a:spcPct val="0"/>
              </a:spcAft>
              <a:defRPr sz="2400">
                <a:solidFill>
                  <a:schemeClr val="tx1"/>
                </a:solidFill>
                <a:latin typeface="Arial" charset="0"/>
              </a:defRPr>
            </a:lvl6pPr>
            <a:lvl7pPr marL="2971800" indent="-228600" algn="r" defTabSz="957263" eaLnBrk="0" fontAlgn="base" hangingPunct="0">
              <a:lnSpc>
                <a:spcPct val="120000"/>
              </a:lnSpc>
              <a:spcBef>
                <a:spcPct val="20000"/>
              </a:spcBef>
              <a:spcAft>
                <a:spcPct val="0"/>
              </a:spcAft>
              <a:defRPr sz="2400">
                <a:solidFill>
                  <a:schemeClr val="tx1"/>
                </a:solidFill>
                <a:latin typeface="Arial" charset="0"/>
              </a:defRPr>
            </a:lvl7pPr>
            <a:lvl8pPr marL="3429000" indent="-228600" algn="r" defTabSz="957263" eaLnBrk="0" fontAlgn="base" hangingPunct="0">
              <a:lnSpc>
                <a:spcPct val="120000"/>
              </a:lnSpc>
              <a:spcBef>
                <a:spcPct val="20000"/>
              </a:spcBef>
              <a:spcAft>
                <a:spcPct val="0"/>
              </a:spcAft>
              <a:defRPr sz="2400">
                <a:solidFill>
                  <a:schemeClr val="tx1"/>
                </a:solidFill>
                <a:latin typeface="Arial" charset="0"/>
              </a:defRPr>
            </a:lvl8pPr>
            <a:lvl9pPr marL="3886200" indent="-228600" algn="r" defTabSz="957263" eaLnBrk="0" fontAlgn="base" hangingPunct="0">
              <a:lnSpc>
                <a:spcPct val="120000"/>
              </a:lnSpc>
              <a:spcBef>
                <a:spcPct val="20000"/>
              </a:spcBef>
              <a:spcAft>
                <a:spcPct val="0"/>
              </a:spcAft>
              <a:defRPr sz="2400">
                <a:solidFill>
                  <a:schemeClr val="tx1"/>
                </a:solidFill>
                <a:latin typeface="Arial" charset="0"/>
              </a:defRPr>
            </a:lvl9pPr>
          </a:lstStyle>
          <a:p>
            <a:pPr lvl="1" algn="l" eaLnBrk="1" hangingPunct="1">
              <a:spcBef>
                <a:spcPct val="50000"/>
              </a:spcBef>
              <a:buFontTx/>
              <a:buChar char="•"/>
            </a:pPr>
            <a:endParaRPr lang="sv-SE" b="1" dirty="0"/>
          </a:p>
          <a:p>
            <a:pPr lvl="1" algn="l" eaLnBrk="1" hangingPunct="1">
              <a:spcBef>
                <a:spcPct val="50000"/>
              </a:spcBef>
            </a:pPr>
            <a:endParaRPr lang="sv-SE" sz="1600" b="1" dirty="0"/>
          </a:p>
        </p:txBody>
      </p:sp>
      <p:sp>
        <p:nvSpPr>
          <p:cNvPr id="18436" name="Text Box 4"/>
          <p:cNvSpPr txBox="1">
            <a:spLocks noChangeArrowheads="1"/>
          </p:cNvSpPr>
          <p:nvPr/>
        </p:nvSpPr>
        <p:spPr bwMode="auto">
          <a:xfrm>
            <a:off x="6105525" y="3030538"/>
            <a:ext cx="184150" cy="385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1" tIns="45715" rIns="91431" bIns="45715">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algn="r" eaLnBrk="0" fontAlgn="base" hangingPunct="0">
              <a:lnSpc>
                <a:spcPct val="120000"/>
              </a:lnSpc>
              <a:spcBef>
                <a:spcPct val="20000"/>
              </a:spcBef>
              <a:spcAft>
                <a:spcPct val="0"/>
              </a:spcAft>
              <a:defRPr sz="2400">
                <a:solidFill>
                  <a:schemeClr val="tx1"/>
                </a:solidFill>
                <a:latin typeface="Arial" charset="0"/>
              </a:defRPr>
            </a:lvl6pPr>
            <a:lvl7pPr marL="2971800" indent="-228600" algn="r" eaLnBrk="0" fontAlgn="base" hangingPunct="0">
              <a:lnSpc>
                <a:spcPct val="120000"/>
              </a:lnSpc>
              <a:spcBef>
                <a:spcPct val="20000"/>
              </a:spcBef>
              <a:spcAft>
                <a:spcPct val="0"/>
              </a:spcAft>
              <a:defRPr sz="2400">
                <a:solidFill>
                  <a:schemeClr val="tx1"/>
                </a:solidFill>
                <a:latin typeface="Arial" charset="0"/>
              </a:defRPr>
            </a:lvl7pPr>
            <a:lvl8pPr marL="3429000" indent="-228600" algn="r" eaLnBrk="0" fontAlgn="base" hangingPunct="0">
              <a:lnSpc>
                <a:spcPct val="120000"/>
              </a:lnSpc>
              <a:spcBef>
                <a:spcPct val="20000"/>
              </a:spcBef>
              <a:spcAft>
                <a:spcPct val="0"/>
              </a:spcAft>
              <a:defRPr sz="2400">
                <a:solidFill>
                  <a:schemeClr val="tx1"/>
                </a:solidFill>
                <a:latin typeface="Arial" charset="0"/>
              </a:defRPr>
            </a:lvl8pPr>
            <a:lvl9pPr marL="3886200" indent="-228600" algn="r" eaLnBrk="0" fontAlgn="base" hangingPunct="0">
              <a:lnSpc>
                <a:spcPct val="120000"/>
              </a:lnSpc>
              <a:spcBef>
                <a:spcPct val="20000"/>
              </a:spcBef>
              <a:spcAft>
                <a:spcPct val="0"/>
              </a:spcAft>
              <a:defRPr sz="2400">
                <a:solidFill>
                  <a:schemeClr val="tx1"/>
                </a:solidFill>
                <a:latin typeface="Arial" charset="0"/>
              </a:defRPr>
            </a:lvl9pPr>
          </a:lstStyle>
          <a:p>
            <a:pPr eaLnBrk="1" hangingPunct="1"/>
            <a:endParaRPr lang="sv-SE" sz="1600"/>
          </a:p>
        </p:txBody>
      </p:sp>
      <p:pic>
        <p:nvPicPr>
          <p:cNvPr id="2" name="Bildobjekt 1"/>
          <p:cNvPicPr>
            <a:picLocks noChangeAspect="1"/>
          </p:cNvPicPr>
          <p:nvPr/>
        </p:nvPicPr>
        <p:blipFill>
          <a:blip r:embed="rId2"/>
          <a:stretch>
            <a:fillRect/>
          </a:stretch>
        </p:blipFill>
        <p:spPr>
          <a:xfrm>
            <a:off x="1120855" y="1813089"/>
            <a:ext cx="6902290" cy="3231822"/>
          </a:xfrm>
          <a:prstGeom prst="rect">
            <a:avLst/>
          </a:prstGeom>
        </p:spPr>
      </p:pic>
    </p:spTree>
    <p:extLst>
      <p:ext uri="{BB962C8B-B14F-4D97-AF65-F5344CB8AC3E}">
        <p14:creationId xmlns:p14="http://schemas.microsoft.com/office/powerpoint/2010/main" val="840790126"/>
      </p:ext>
    </p:extLst>
  </p:cSld>
  <p:clrMapOvr>
    <a:masterClrMapping/>
  </p:clrMapOvr>
  <p:transition>
    <p:random/>
  </p:transition>
  <p:timing>
    <p:tnLst>
      <p:par>
        <p:cTn id="1" dur="indefinite" restart="never" nodeType="tmRoot"/>
      </p:par>
    </p:tnLst>
  </p:timing>
</p:sld>
</file>

<file path=ppt/theme/theme1.xml><?xml version="1.0" encoding="utf-8"?>
<a:theme xmlns:a="http://schemas.openxmlformats.org/drawingml/2006/main" name="Svetskommissionen">
  <a:themeElements>
    <a:clrScheme name="Svetskommissionen">
      <a:dk1>
        <a:sysClr val="windowText" lastClr="000000"/>
      </a:dk1>
      <a:lt1>
        <a:sysClr val="window" lastClr="FFFFFF"/>
      </a:lt1>
      <a:dk2>
        <a:srgbClr val="1F497D"/>
      </a:dk2>
      <a:lt2>
        <a:srgbClr val="EEECE1"/>
      </a:lt2>
      <a:accent1>
        <a:srgbClr val="0077C0"/>
      </a:accent1>
      <a:accent2>
        <a:srgbClr val="00C0F3"/>
      </a:accent2>
      <a:accent3>
        <a:srgbClr val="D71635"/>
      </a:accent3>
      <a:accent4>
        <a:srgbClr val="FDB924"/>
      </a:accent4>
      <a:accent5>
        <a:srgbClr val="63727A"/>
      </a:accent5>
      <a:accent6>
        <a:srgbClr val="D1D3D4"/>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Svetskommissionen</Template>
  <TotalTime>2070</TotalTime>
  <Words>144</Words>
  <Application>Microsoft Office PowerPoint</Application>
  <PresentationFormat>Bildspel på skärmen (4:3)</PresentationFormat>
  <Paragraphs>25</Paragraphs>
  <Slides>6</Slides>
  <Notes>0</Notes>
  <HiddenSlides>0</HiddenSlides>
  <MMClips>0</MMClips>
  <ScaleCrop>false</ScaleCrop>
  <HeadingPairs>
    <vt:vector size="8" baseType="variant">
      <vt:variant>
        <vt:lpstr>Använt teckensnitt</vt:lpstr>
      </vt:variant>
      <vt:variant>
        <vt:i4>2</vt:i4>
      </vt:variant>
      <vt:variant>
        <vt:lpstr>Tema</vt:lpstr>
      </vt:variant>
      <vt:variant>
        <vt:i4>1</vt:i4>
      </vt:variant>
      <vt:variant>
        <vt:lpstr>Serverprogram för OLE-inbäddning</vt:lpstr>
      </vt:variant>
      <vt:variant>
        <vt:i4>1</vt:i4>
      </vt:variant>
      <vt:variant>
        <vt:lpstr>Bildrubriker</vt:lpstr>
      </vt:variant>
      <vt:variant>
        <vt:i4>6</vt:i4>
      </vt:variant>
    </vt:vector>
  </HeadingPairs>
  <TitlesOfParts>
    <vt:vector size="10" baseType="lpstr">
      <vt:lpstr>Arial</vt:lpstr>
      <vt:lpstr>Calibri</vt:lpstr>
      <vt:lpstr>Svetskommissionen</vt:lpstr>
      <vt:lpstr>Diagram</vt:lpstr>
      <vt:lpstr>Läget  6 november 2019 för utbildningen Internationell svetsare</vt:lpstr>
      <vt:lpstr>Utfärdade IW-diplom i Sverige</vt:lpstr>
      <vt:lpstr>Revisionsförslag Guideline IW</vt:lpstr>
      <vt:lpstr>Revisionsförslag Guideline IW</vt:lpstr>
      <vt:lpstr>Revisionsförslag Guideline IW</vt:lpstr>
      <vt:lpstr>Revisionsförslag Guideline IW</vt:lpstr>
    </vt:vector>
  </TitlesOfParts>
  <Company>Svetskommissionen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Lars Johansson</dc:creator>
  <cp:lastModifiedBy> </cp:lastModifiedBy>
  <cp:revision>207</cp:revision>
  <cp:lastPrinted>2016-01-07T14:33:39Z</cp:lastPrinted>
  <dcterms:created xsi:type="dcterms:W3CDTF">2012-11-12T13:17:50Z</dcterms:created>
  <dcterms:modified xsi:type="dcterms:W3CDTF">2019-11-06T05:46:49Z</dcterms:modified>
</cp:coreProperties>
</file>