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6" r:id="rId6"/>
    <p:sldId id="261" r:id="rId7"/>
    <p:sldId id="265" r:id="rId8"/>
    <p:sldId id="267" r:id="rId9"/>
    <p:sldId id="268" r:id="rId10"/>
    <p:sldId id="269" r:id="rId11"/>
  </p:sldIdLst>
  <p:sldSz cx="12192000" cy="6858000"/>
  <p:notesSz cx="6797675" cy="9872663"/>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19" userDrawn="1">
          <p15:clr>
            <a:srgbClr val="A4A3A4"/>
          </p15:clr>
        </p15:guide>
        <p15:guide id="2" orient="horz" pos="960" userDrawn="1">
          <p15:clr>
            <a:srgbClr val="A4A3A4"/>
          </p15:clr>
        </p15:guide>
        <p15:guide id="3" orient="horz" pos="3974" userDrawn="1">
          <p15:clr>
            <a:srgbClr val="A4A3A4"/>
          </p15:clr>
        </p15:guide>
        <p15:guide id="4" orient="horz" pos="663" userDrawn="1">
          <p15:clr>
            <a:srgbClr val="A4A3A4"/>
          </p15:clr>
        </p15:guide>
        <p15:guide id="5" userDrawn="1">
          <p15:clr>
            <a:srgbClr val="A4A3A4"/>
          </p15:clr>
        </p15:guide>
        <p15:guide id="6" pos="7304" userDrawn="1">
          <p15:clr>
            <a:srgbClr val="A4A3A4"/>
          </p15:clr>
        </p15:guide>
        <p15:guide id="7" pos="39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DAD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60993D-B887-4B50-95A7-D88AAA004896}" v="1" dt="2025-08-20T09:36:06.5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68" y="292"/>
      </p:cViewPr>
      <p:guideLst>
        <p:guide orient="horz" pos="4319"/>
        <p:guide orient="horz" pos="960"/>
        <p:guide orient="horz" pos="3974"/>
        <p:guide orient="horz" pos="663"/>
        <p:guide/>
        <p:guide pos="7304"/>
        <p:guide pos="39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hias Lundin" userId="05546185-5058-4af7-ae4d-81346f9c2971" providerId="ADAL" clId="{302046E6-307C-4DB3-A6DA-92EB8DF0B89D}"/>
    <pc:docChg chg="addSld modSld">
      <pc:chgData name="Mathias Lundin" userId="05546185-5058-4af7-ae4d-81346f9c2971" providerId="ADAL" clId="{302046E6-307C-4DB3-A6DA-92EB8DF0B89D}" dt="2023-01-12T13:56:36.423" v="75" actId="20577"/>
      <pc:docMkLst>
        <pc:docMk/>
      </pc:docMkLst>
      <pc:sldChg chg="modSp new mod">
        <pc:chgData name="Mathias Lundin" userId="05546185-5058-4af7-ae4d-81346f9c2971" providerId="ADAL" clId="{302046E6-307C-4DB3-A6DA-92EB8DF0B89D}" dt="2023-01-12T13:56:36.423" v="75" actId="20577"/>
        <pc:sldMkLst>
          <pc:docMk/>
          <pc:sldMk cId="4012627345" sldId="261"/>
        </pc:sldMkLst>
      </pc:sldChg>
    </pc:docChg>
  </pc:docChgLst>
  <pc:docChgLst>
    <pc:chgData name="Mathias Lundin" userId="05546185-5058-4af7-ae4d-81346f9c2971" providerId="ADAL" clId="{FA858986-0D0E-4D44-9898-DDABFBBC0D2D}"/>
    <pc:docChg chg="custSel addSld modSld">
      <pc:chgData name="Mathias Lundin" userId="05546185-5058-4af7-ae4d-81346f9c2971" providerId="ADAL" clId="{FA858986-0D0E-4D44-9898-DDABFBBC0D2D}" dt="2022-12-05T14:23:34.226" v="697" actId="20577"/>
      <pc:docMkLst>
        <pc:docMk/>
      </pc:docMkLst>
      <pc:sldChg chg="addSp delSp modSp mod modClrScheme chgLayout">
        <pc:chgData name="Mathias Lundin" userId="05546185-5058-4af7-ae4d-81346f9c2971" providerId="ADAL" clId="{FA858986-0D0E-4D44-9898-DDABFBBC0D2D}" dt="2022-12-05T13:30:48.433" v="80" actId="255"/>
        <pc:sldMkLst>
          <pc:docMk/>
          <pc:sldMk cId="628564978" sldId="256"/>
        </pc:sldMkLst>
      </pc:sldChg>
      <pc:sldChg chg="addSp modSp mod">
        <pc:chgData name="Mathias Lundin" userId="05546185-5058-4af7-ae4d-81346f9c2971" providerId="ADAL" clId="{FA858986-0D0E-4D44-9898-DDABFBBC0D2D}" dt="2022-12-05T14:23:34.226" v="697" actId="20577"/>
        <pc:sldMkLst>
          <pc:docMk/>
          <pc:sldMk cId="1327132905" sldId="257"/>
        </pc:sldMkLst>
      </pc:sldChg>
      <pc:sldChg chg="modSp new mod">
        <pc:chgData name="Mathias Lundin" userId="05546185-5058-4af7-ae4d-81346f9c2971" providerId="ADAL" clId="{FA858986-0D0E-4D44-9898-DDABFBBC0D2D}" dt="2022-12-05T14:23:11.809" v="694" actId="20577"/>
        <pc:sldMkLst>
          <pc:docMk/>
          <pc:sldMk cId="2258054580" sldId="258"/>
        </pc:sldMkLst>
      </pc:sldChg>
    </pc:docChg>
  </pc:docChgLst>
  <pc:docChgLst>
    <pc:chgData name="Mathias Lundin" userId="05546185-5058-4af7-ae4d-81346f9c2971" providerId="ADAL" clId="{DBFC7021-D841-40F1-98C0-581C389F82C9}"/>
    <pc:docChg chg="custSel addSld modSld">
      <pc:chgData name="Mathias Lundin" userId="05546185-5058-4af7-ae4d-81346f9c2971" providerId="ADAL" clId="{DBFC7021-D841-40F1-98C0-581C389F82C9}" dt="2024-01-22T13:43:40.478" v="1" actId="700"/>
      <pc:docMkLst>
        <pc:docMk/>
      </pc:docMkLst>
      <pc:sldChg chg="addSp delSp modSp new mod modClrScheme chgLayout">
        <pc:chgData name="Mathias Lundin" userId="05546185-5058-4af7-ae4d-81346f9c2971" providerId="ADAL" clId="{DBFC7021-D841-40F1-98C0-581C389F82C9}" dt="2024-01-22T13:43:40.478" v="1" actId="700"/>
        <pc:sldMkLst>
          <pc:docMk/>
          <pc:sldMk cId="1044425313" sldId="265"/>
        </pc:sldMkLst>
      </pc:sldChg>
    </pc:docChg>
  </pc:docChgLst>
  <pc:docChgLst>
    <pc:chgData name="Peter Fransson" userId="1dd1a7eb-5b1d-4263-a0ba-cf6acf670d3c" providerId="ADAL" clId="{0560993D-B887-4B50-95A7-D88AAA004896}"/>
    <pc:docChg chg="custSel addSld delSld modSld">
      <pc:chgData name="Peter Fransson" userId="1dd1a7eb-5b1d-4263-a0ba-cf6acf670d3c" providerId="ADAL" clId="{0560993D-B887-4B50-95A7-D88AAA004896}" dt="2025-08-20T10:33:02.310" v="1124" actId="14100"/>
      <pc:docMkLst>
        <pc:docMk/>
      </pc:docMkLst>
      <pc:sldChg chg="del">
        <pc:chgData name="Peter Fransson" userId="1dd1a7eb-5b1d-4263-a0ba-cf6acf670d3c" providerId="ADAL" clId="{0560993D-B887-4B50-95A7-D88AAA004896}" dt="2025-08-20T09:26:39.394" v="408" actId="47"/>
        <pc:sldMkLst>
          <pc:docMk/>
          <pc:sldMk cId="1327132905" sldId="257"/>
        </pc:sldMkLst>
      </pc:sldChg>
      <pc:sldChg chg="modSp mod">
        <pc:chgData name="Peter Fransson" userId="1dd1a7eb-5b1d-4263-a0ba-cf6acf670d3c" providerId="ADAL" clId="{0560993D-B887-4B50-95A7-D88AAA004896}" dt="2025-08-20T10:29:12.766" v="1028" actId="20577"/>
        <pc:sldMkLst>
          <pc:docMk/>
          <pc:sldMk cId="4012627345" sldId="261"/>
        </pc:sldMkLst>
        <pc:spChg chg="mod">
          <ac:chgData name="Peter Fransson" userId="1dd1a7eb-5b1d-4263-a0ba-cf6acf670d3c" providerId="ADAL" clId="{0560993D-B887-4B50-95A7-D88AAA004896}" dt="2025-08-20T10:29:12.766" v="1028" actId="20577"/>
          <ac:spMkLst>
            <pc:docMk/>
            <pc:sldMk cId="4012627345" sldId="261"/>
            <ac:spMk id="2" creationId="{7CBAF52A-B5E8-1D1F-3EA5-1330AFA2C83B}"/>
          </ac:spMkLst>
        </pc:spChg>
      </pc:sldChg>
      <pc:sldChg chg="del">
        <pc:chgData name="Peter Fransson" userId="1dd1a7eb-5b1d-4263-a0ba-cf6acf670d3c" providerId="ADAL" clId="{0560993D-B887-4B50-95A7-D88AAA004896}" dt="2025-08-20T10:26:59.601" v="855" actId="47"/>
        <pc:sldMkLst>
          <pc:docMk/>
          <pc:sldMk cId="637954664" sldId="263"/>
        </pc:sldMkLst>
      </pc:sldChg>
      <pc:sldChg chg="del">
        <pc:chgData name="Peter Fransson" userId="1dd1a7eb-5b1d-4263-a0ba-cf6acf670d3c" providerId="ADAL" clId="{0560993D-B887-4B50-95A7-D88AAA004896}" dt="2025-08-20T09:26:41.793" v="409" actId="47"/>
        <pc:sldMkLst>
          <pc:docMk/>
          <pc:sldMk cId="3134534553" sldId="264"/>
        </pc:sldMkLst>
      </pc:sldChg>
      <pc:sldChg chg="modSp new mod">
        <pc:chgData name="Peter Fransson" userId="1dd1a7eb-5b1d-4263-a0ba-cf6acf670d3c" providerId="ADAL" clId="{0560993D-B887-4B50-95A7-D88AAA004896}" dt="2025-08-20T09:26:10.799" v="407" actId="20577"/>
        <pc:sldMkLst>
          <pc:docMk/>
          <pc:sldMk cId="2337999401" sldId="267"/>
        </pc:sldMkLst>
        <pc:spChg chg="mod">
          <ac:chgData name="Peter Fransson" userId="1dd1a7eb-5b1d-4263-a0ba-cf6acf670d3c" providerId="ADAL" clId="{0560993D-B887-4B50-95A7-D88AAA004896}" dt="2025-08-20T09:26:10.799" v="407" actId="20577"/>
          <ac:spMkLst>
            <pc:docMk/>
            <pc:sldMk cId="2337999401" sldId="267"/>
            <ac:spMk id="2" creationId="{80E648D8-6AA1-972A-6372-F897BEF87DE4}"/>
          </ac:spMkLst>
        </pc:spChg>
        <pc:spChg chg="mod">
          <ac:chgData name="Peter Fransson" userId="1dd1a7eb-5b1d-4263-a0ba-cf6acf670d3c" providerId="ADAL" clId="{0560993D-B887-4B50-95A7-D88AAA004896}" dt="2025-08-20T09:20:15.467" v="34" actId="20577"/>
          <ac:spMkLst>
            <pc:docMk/>
            <pc:sldMk cId="2337999401" sldId="267"/>
            <ac:spMk id="3" creationId="{97D55E30-2D96-6376-D8DD-FD1C6B7CF7F0}"/>
          </ac:spMkLst>
        </pc:spChg>
      </pc:sldChg>
      <pc:sldChg chg="modSp new mod">
        <pc:chgData name="Peter Fransson" userId="1dd1a7eb-5b1d-4263-a0ba-cf6acf670d3c" providerId="ADAL" clId="{0560993D-B887-4B50-95A7-D88AAA004896}" dt="2025-08-20T10:25:45.841" v="854" actId="20577"/>
        <pc:sldMkLst>
          <pc:docMk/>
          <pc:sldMk cId="3687401393" sldId="268"/>
        </pc:sldMkLst>
        <pc:spChg chg="mod">
          <ac:chgData name="Peter Fransson" userId="1dd1a7eb-5b1d-4263-a0ba-cf6acf670d3c" providerId="ADAL" clId="{0560993D-B887-4B50-95A7-D88AAA004896}" dt="2025-08-20T10:25:45.841" v="854" actId="20577"/>
          <ac:spMkLst>
            <pc:docMk/>
            <pc:sldMk cId="3687401393" sldId="268"/>
            <ac:spMk id="2" creationId="{D36317EF-DA64-C67A-B4AC-054B0B314D5B}"/>
          </ac:spMkLst>
        </pc:spChg>
        <pc:spChg chg="mod">
          <ac:chgData name="Peter Fransson" userId="1dd1a7eb-5b1d-4263-a0ba-cf6acf670d3c" providerId="ADAL" clId="{0560993D-B887-4B50-95A7-D88AAA004896}" dt="2025-08-20T09:27:44.371" v="422" actId="20577"/>
          <ac:spMkLst>
            <pc:docMk/>
            <pc:sldMk cId="3687401393" sldId="268"/>
            <ac:spMk id="3" creationId="{A54F2F7D-A8F2-5E3A-3A96-E3B49E605C35}"/>
          </ac:spMkLst>
        </pc:spChg>
      </pc:sldChg>
      <pc:sldChg chg="addSp delSp modSp new mod">
        <pc:chgData name="Peter Fransson" userId="1dd1a7eb-5b1d-4263-a0ba-cf6acf670d3c" providerId="ADAL" clId="{0560993D-B887-4B50-95A7-D88AAA004896}" dt="2025-08-20T10:33:02.310" v="1124" actId="14100"/>
        <pc:sldMkLst>
          <pc:docMk/>
          <pc:sldMk cId="879903529" sldId="269"/>
        </pc:sldMkLst>
        <pc:spChg chg="del">
          <ac:chgData name="Peter Fransson" userId="1dd1a7eb-5b1d-4263-a0ba-cf6acf670d3c" providerId="ADAL" clId="{0560993D-B887-4B50-95A7-D88AAA004896}" dt="2025-08-20T10:30:27.625" v="1030" actId="22"/>
          <ac:spMkLst>
            <pc:docMk/>
            <pc:sldMk cId="879903529" sldId="269"/>
            <ac:spMk id="2" creationId="{7AC73F15-B071-9918-9ECA-ED6583BF3D71}"/>
          </ac:spMkLst>
        </pc:spChg>
        <pc:spChg chg="del">
          <ac:chgData name="Peter Fransson" userId="1dd1a7eb-5b1d-4263-a0ba-cf6acf670d3c" providerId="ADAL" clId="{0560993D-B887-4B50-95A7-D88AAA004896}" dt="2025-08-20T10:31:17.086" v="1031" actId="478"/>
          <ac:spMkLst>
            <pc:docMk/>
            <pc:sldMk cId="879903529" sldId="269"/>
            <ac:spMk id="3" creationId="{48912549-2206-E687-4DCF-87FAC4326BB2}"/>
          </ac:spMkLst>
        </pc:spChg>
        <pc:spChg chg="add del mod">
          <ac:chgData name="Peter Fransson" userId="1dd1a7eb-5b1d-4263-a0ba-cf6acf670d3c" providerId="ADAL" clId="{0560993D-B887-4B50-95A7-D88AAA004896}" dt="2025-08-20T10:31:36.261" v="1032" actId="22"/>
          <ac:spMkLst>
            <pc:docMk/>
            <pc:sldMk cId="879903529" sldId="269"/>
            <ac:spMk id="7" creationId="{D441EB15-661D-D11F-EBE5-27ABA0165413}"/>
          </ac:spMkLst>
        </pc:spChg>
        <pc:spChg chg="add mod">
          <ac:chgData name="Peter Fransson" userId="1dd1a7eb-5b1d-4263-a0ba-cf6acf670d3c" providerId="ADAL" clId="{0560993D-B887-4B50-95A7-D88AAA004896}" dt="2025-08-20T10:32:47.303" v="1120" actId="255"/>
          <ac:spMkLst>
            <pc:docMk/>
            <pc:sldMk cId="879903529" sldId="269"/>
            <ac:spMk id="11" creationId="{2CDC792B-0330-A67A-C4ED-A27FE7B4A276}"/>
          </ac:spMkLst>
        </pc:spChg>
        <pc:picChg chg="add del mod ord">
          <ac:chgData name="Peter Fransson" userId="1dd1a7eb-5b1d-4263-a0ba-cf6acf670d3c" providerId="ADAL" clId="{0560993D-B887-4B50-95A7-D88AAA004896}" dt="2025-08-20T10:31:17.086" v="1031" actId="478"/>
          <ac:picMkLst>
            <pc:docMk/>
            <pc:sldMk cId="879903529" sldId="269"/>
            <ac:picMk id="5" creationId="{E57A5711-5333-5B3A-3231-92EB49FA1D44}"/>
          </ac:picMkLst>
        </pc:picChg>
        <pc:picChg chg="add del mod ord">
          <ac:chgData name="Peter Fransson" userId="1dd1a7eb-5b1d-4263-a0ba-cf6acf670d3c" providerId="ADAL" clId="{0560993D-B887-4B50-95A7-D88AAA004896}" dt="2025-08-20T10:31:42.135" v="1034" actId="478"/>
          <ac:picMkLst>
            <pc:docMk/>
            <pc:sldMk cId="879903529" sldId="269"/>
            <ac:picMk id="9" creationId="{409C88EE-BF79-52D3-2714-1B7E47EAE9F2}"/>
          </ac:picMkLst>
        </pc:picChg>
        <pc:picChg chg="add mod">
          <ac:chgData name="Peter Fransson" userId="1dd1a7eb-5b1d-4263-a0ba-cf6acf670d3c" providerId="ADAL" clId="{0560993D-B887-4B50-95A7-D88AAA004896}" dt="2025-08-20T10:33:02.310" v="1124" actId="14100"/>
          <ac:picMkLst>
            <pc:docMk/>
            <pc:sldMk cId="879903529" sldId="269"/>
            <ac:picMk id="13" creationId="{FF5FE334-BAE3-6129-5993-C78E3282EA90}"/>
          </ac:picMkLst>
        </pc:picChg>
      </pc:sldChg>
    </pc:docChg>
  </pc:docChgLst>
  <pc:docChgLst>
    <pc:chgData name="Mathias Lundin" userId="05546185-5058-4af7-ae4d-81346f9c2971" providerId="ADAL" clId="{10E535DC-5DA1-494E-840F-ED2AD401F5E1}"/>
    <pc:docChg chg="custSel addSld modSld sldOrd">
      <pc:chgData name="Mathias Lundin" userId="05546185-5058-4af7-ae4d-81346f9c2971" providerId="ADAL" clId="{10E535DC-5DA1-494E-840F-ED2AD401F5E1}" dt="2023-10-03T08:56:48.129" v="288" actId="1076"/>
      <pc:docMkLst>
        <pc:docMk/>
      </pc:docMkLst>
      <pc:sldChg chg="ord">
        <pc:chgData name="Mathias Lundin" userId="05546185-5058-4af7-ae4d-81346f9c2971" providerId="ADAL" clId="{10E535DC-5DA1-494E-840F-ED2AD401F5E1}" dt="2023-10-03T08:45:03.398" v="118"/>
        <pc:sldMkLst>
          <pc:docMk/>
          <pc:sldMk cId="1327132905" sldId="257"/>
        </pc:sldMkLst>
      </pc:sldChg>
      <pc:sldChg chg="delSp modSp mod">
        <pc:chgData name="Mathias Lundin" userId="05546185-5058-4af7-ae4d-81346f9c2971" providerId="ADAL" clId="{10E535DC-5DA1-494E-840F-ED2AD401F5E1}" dt="2023-10-03T08:44:09.943" v="89" actId="20577"/>
        <pc:sldMkLst>
          <pc:docMk/>
          <pc:sldMk cId="2258054580" sldId="258"/>
        </pc:sldMkLst>
      </pc:sldChg>
      <pc:sldChg chg="delSp modSp mod ord">
        <pc:chgData name="Mathias Lundin" userId="05546185-5058-4af7-ae4d-81346f9c2971" providerId="ADAL" clId="{10E535DC-5DA1-494E-840F-ED2AD401F5E1}" dt="2023-10-03T08:56:48.129" v="288" actId="1076"/>
        <pc:sldMkLst>
          <pc:docMk/>
          <pc:sldMk cId="663436709" sldId="259"/>
        </pc:sldMkLst>
      </pc:sldChg>
      <pc:sldChg chg="modSp mod">
        <pc:chgData name="Mathias Lundin" userId="05546185-5058-4af7-ae4d-81346f9c2971" providerId="ADAL" clId="{10E535DC-5DA1-494E-840F-ED2AD401F5E1}" dt="2023-10-03T08:55:45.976" v="257" actId="6549"/>
        <pc:sldMkLst>
          <pc:docMk/>
          <pc:sldMk cId="3109899756" sldId="260"/>
        </pc:sldMkLst>
      </pc:sldChg>
      <pc:sldChg chg="ord">
        <pc:chgData name="Mathias Lundin" userId="05546185-5058-4af7-ae4d-81346f9c2971" providerId="ADAL" clId="{10E535DC-5DA1-494E-840F-ED2AD401F5E1}" dt="2023-10-03T08:44:17.957" v="91"/>
        <pc:sldMkLst>
          <pc:docMk/>
          <pc:sldMk cId="4012627345" sldId="261"/>
        </pc:sldMkLst>
      </pc:sldChg>
      <pc:sldChg chg="addSp delSp modSp new mod modClrScheme chgLayout">
        <pc:chgData name="Mathias Lundin" userId="05546185-5058-4af7-ae4d-81346f9c2971" providerId="ADAL" clId="{10E535DC-5DA1-494E-840F-ED2AD401F5E1}" dt="2023-10-03T08:40:54.346" v="17"/>
        <pc:sldMkLst>
          <pc:docMk/>
          <pc:sldMk cId="249008935" sldId="262"/>
        </pc:sldMkLst>
      </pc:sldChg>
      <pc:sldChg chg="add">
        <pc:chgData name="Mathias Lundin" userId="05546185-5058-4af7-ae4d-81346f9c2971" providerId="ADAL" clId="{10E535DC-5DA1-494E-840F-ED2AD401F5E1}" dt="2023-10-03T08:40:56.517" v="18"/>
        <pc:sldMkLst>
          <pc:docMk/>
          <pc:sldMk cId="637954664" sldId="263"/>
        </pc:sldMkLst>
      </pc:sldChg>
      <pc:sldChg chg="add">
        <pc:chgData name="Mathias Lundin" userId="05546185-5058-4af7-ae4d-81346f9c2971" providerId="ADAL" clId="{10E535DC-5DA1-494E-840F-ED2AD401F5E1}" dt="2023-10-03T08:41:34.953" v="19"/>
        <pc:sldMkLst>
          <pc:docMk/>
          <pc:sldMk cId="3134534553" sldId="264"/>
        </pc:sldMkLst>
      </pc:sldChg>
    </pc:docChg>
  </pc:docChgLst>
  <pc:docChgLst>
    <pc:chgData name="Mathias Lundin" userId="05546185-5058-4af7-ae4d-81346f9c2971" providerId="ADAL" clId="{0A5431BE-B93A-40FF-B79F-60E799719699}"/>
    <pc:docChg chg="undo redo custSel addSld modSld sldOrd">
      <pc:chgData name="Mathias Lundin" userId="05546185-5058-4af7-ae4d-81346f9c2971" providerId="ADAL" clId="{0A5431BE-B93A-40FF-B79F-60E799719699}" dt="2022-12-14T14:12:38.314" v="656" actId="1076"/>
      <pc:docMkLst>
        <pc:docMk/>
      </pc:docMkLst>
      <pc:sldChg chg="modSp mod ord">
        <pc:chgData name="Mathias Lundin" userId="05546185-5058-4af7-ae4d-81346f9c2971" providerId="ADAL" clId="{0A5431BE-B93A-40FF-B79F-60E799719699}" dt="2022-12-14T10:01:52.467" v="624"/>
        <pc:sldMkLst>
          <pc:docMk/>
          <pc:sldMk cId="1327132905" sldId="257"/>
        </pc:sldMkLst>
      </pc:sldChg>
      <pc:sldChg chg="addSp modSp mod">
        <pc:chgData name="Mathias Lundin" userId="05546185-5058-4af7-ae4d-81346f9c2971" providerId="ADAL" clId="{0A5431BE-B93A-40FF-B79F-60E799719699}" dt="2022-12-14T10:03:03.691" v="639" actId="1076"/>
        <pc:sldMkLst>
          <pc:docMk/>
          <pc:sldMk cId="2258054580" sldId="258"/>
        </pc:sldMkLst>
      </pc:sldChg>
      <pc:sldChg chg="addSp delSp modSp new mod">
        <pc:chgData name="Mathias Lundin" userId="05546185-5058-4af7-ae4d-81346f9c2971" providerId="ADAL" clId="{0A5431BE-B93A-40FF-B79F-60E799719699}" dt="2022-12-14T14:12:38.314" v="656" actId="1076"/>
        <pc:sldMkLst>
          <pc:docMk/>
          <pc:sldMk cId="663436709" sldId="259"/>
        </pc:sldMkLst>
      </pc:sldChg>
      <pc:sldChg chg="modSp new mod ord">
        <pc:chgData name="Mathias Lundin" userId="05546185-5058-4af7-ae4d-81346f9c2971" providerId="ADAL" clId="{0A5431BE-B93A-40FF-B79F-60E799719699}" dt="2022-12-14T14:04:09.994" v="649"/>
        <pc:sldMkLst>
          <pc:docMk/>
          <pc:sldMk cId="3109899756" sldId="260"/>
        </pc:sldMkLst>
      </pc:sldChg>
    </pc:docChg>
  </pc:docChgLst>
  <pc:docChgLst>
    <pc:chgData name="Peter Fransson" userId="1dd1a7eb-5b1d-4263-a0ba-cf6acf670d3c" providerId="ADAL" clId="{65B14117-7C89-46FC-B171-F126860D944E}"/>
    <pc:docChg chg="undo custSel addSld delSld modSld sldOrd">
      <pc:chgData name="Peter Fransson" userId="1dd1a7eb-5b1d-4263-a0ba-cf6acf670d3c" providerId="ADAL" clId="{65B14117-7C89-46FC-B171-F126860D944E}" dt="2025-06-10T11:11:46.698" v="641" actId="20577"/>
      <pc:docMkLst>
        <pc:docMk/>
      </pc:docMkLst>
      <pc:sldChg chg="modSp mod">
        <pc:chgData name="Peter Fransson" userId="1dd1a7eb-5b1d-4263-a0ba-cf6acf670d3c" providerId="ADAL" clId="{65B14117-7C89-46FC-B171-F126860D944E}" dt="2025-06-10T11:04:21.223" v="562" actId="20577"/>
        <pc:sldMkLst>
          <pc:docMk/>
          <pc:sldMk cId="628564978" sldId="256"/>
        </pc:sldMkLst>
      </pc:sldChg>
      <pc:sldChg chg="del">
        <pc:chgData name="Peter Fransson" userId="1dd1a7eb-5b1d-4263-a0ba-cf6acf670d3c" providerId="ADAL" clId="{65B14117-7C89-46FC-B171-F126860D944E}" dt="2025-06-10T10:44:29.688" v="0" actId="47"/>
        <pc:sldMkLst>
          <pc:docMk/>
          <pc:sldMk cId="2258054580" sldId="258"/>
        </pc:sldMkLst>
      </pc:sldChg>
      <pc:sldChg chg="del">
        <pc:chgData name="Peter Fransson" userId="1dd1a7eb-5b1d-4263-a0ba-cf6acf670d3c" providerId="ADAL" clId="{65B14117-7C89-46FC-B171-F126860D944E}" dt="2025-06-10T10:44:31.402" v="1" actId="47"/>
        <pc:sldMkLst>
          <pc:docMk/>
          <pc:sldMk cId="663436709" sldId="259"/>
        </pc:sldMkLst>
      </pc:sldChg>
      <pc:sldChg chg="del">
        <pc:chgData name="Peter Fransson" userId="1dd1a7eb-5b1d-4263-a0ba-cf6acf670d3c" providerId="ADAL" clId="{65B14117-7C89-46FC-B171-F126860D944E}" dt="2025-06-10T10:44:34.443" v="2" actId="47"/>
        <pc:sldMkLst>
          <pc:docMk/>
          <pc:sldMk cId="3109899756" sldId="260"/>
        </pc:sldMkLst>
      </pc:sldChg>
      <pc:sldChg chg="add del">
        <pc:chgData name="Peter Fransson" userId="1dd1a7eb-5b1d-4263-a0ba-cf6acf670d3c" providerId="ADAL" clId="{65B14117-7C89-46FC-B171-F126860D944E}" dt="2025-06-10T10:44:40.428" v="5" actId="47"/>
        <pc:sldMkLst>
          <pc:docMk/>
          <pc:sldMk cId="4012627345" sldId="261"/>
        </pc:sldMkLst>
      </pc:sldChg>
      <pc:sldChg chg="del">
        <pc:chgData name="Peter Fransson" userId="1dd1a7eb-5b1d-4263-a0ba-cf6acf670d3c" providerId="ADAL" clId="{65B14117-7C89-46FC-B171-F126860D944E}" dt="2025-06-10T10:44:35.380" v="3" actId="47"/>
        <pc:sldMkLst>
          <pc:docMk/>
          <pc:sldMk cId="249008935" sldId="262"/>
        </pc:sldMkLst>
      </pc:sldChg>
      <pc:sldChg chg="modSp add mod ord">
        <pc:chgData name="Peter Fransson" userId="1dd1a7eb-5b1d-4263-a0ba-cf6acf670d3c" providerId="ADAL" clId="{65B14117-7C89-46FC-B171-F126860D944E}" dt="2025-06-10T11:11:46.698" v="641" actId="20577"/>
        <pc:sldMkLst>
          <pc:docMk/>
          <pc:sldMk cId="2332188746" sldId="266"/>
        </pc:sldMkLst>
      </pc:sldChg>
    </pc:docChg>
  </pc:docChgLst>
  <pc:docChgLst>
    <pc:chgData name="Peter Fransson" userId="1dd1a7eb-5b1d-4263-a0ba-cf6acf670d3c" providerId="ADAL" clId="{5B35ACAB-F8C6-432D-BD2E-96E1877F7CD5}"/>
    <pc:docChg chg="custSel modSld sldOrd">
      <pc:chgData name="Peter Fransson" userId="1dd1a7eb-5b1d-4263-a0ba-cf6acf670d3c" providerId="ADAL" clId="{5B35ACAB-F8C6-432D-BD2E-96E1877F7CD5}" dt="2025-08-15T13:51:04.169" v="547" actId="20577"/>
      <pc:docMkLst>
        <pc:docMk/>
      </pc:docMkLst>
      <pc:sldChg chg="modSp mod">
        <pc:chgData name="Peter Fransson" userId="1dd1a7eb-5b1d-4263-a0ba-cf6acf670d3c" providerId="ADAL" clId="{5B35ACAB-F8C6-432D-BD2E-96E1877F7CD5}" dt="2025-08-15T13:45:47.328" v="461" actId="20577"/>
        <pc:sldMkLst>
          <pc:docMk/>
          <pc:sldMk cId="628564978" sldId="256"/>
        </pc:sldMkLst>
        <pc:spChg chg="mod">
          <ac:chgData name="Peter Fransson" userId="1dd1a7eb-5b1d-4263-a0ba-cf6acf670d3c" providerId="ADAL" clId="{5B35ACAB-F8C6-432D-BD2E-96E1877F7CD5}" dt="2025-08-15T13:45:47.328" v="461" actId="20577"/>
          <ac:spMkLst>
            <pc:docMk/>
            <pc:sldMk cId="628564978" sldId="256"/>
            <ac:spMk id="3" creationId="{A89D9BBC-96AC-9112-6A71-BDD990D209C2}"/>
          </ac:spMkLst>
        </pc:spChg>
      </pc:sldChg>
      <pc:sldChg chg="modSp mod">
        <pc:chgData name="Peter Fransson" userId="1dd1a7eb-5b1d-4263-a0ba-cf6acf670d3c" providerId="ADAL" clId="{5B35ACAB-F8C6-432D-BD2E-96E1877F7CD5}" dt="2025-08-15T13:51:04.169" v="547" actId="20577"/>
        <pc:sldMkLst>
          <pc:docMk/>
          <pc:sldMk cId="4012627345" sldId="261"/>
        </pc:sldMkLst>
        <pc:spChg chg="mod">
          <ac:chgData name="Peter Fransson" userId="1dd1a7eb-5b1d-4263-a0ba-cf6acf670d3c" providerId="ADAL" clId="{5B35ACAB-F8C6-432D-BD2E-96E1877F7CD5}" dt="2025-08-15T13:51:04.169" v="547" actId="20577"/>
          <ac:spMkLst>
            <pc:docMk/>
            <pc:sldMk cId="4012627345" sldId="261"/>
            <ac:spMk id="2" creationId="{7CBAF52A-B5E8-1D1F-3EA5-1330AFA2C83B}"/>
          </ac:spMkLst>
        </pc:spChg>
        <pc:spChg chg="mod">
          <ac:chgData name="Peter Fransson" userId="1dd1a7eb-5b1d-4263-a0ba-cf6acf670d3c" providerId="ADAL" clId="{5B35ACAB-F8C6-432D-BD2E-96E1877F7CD5}" dt="2025-08-15T13:42:46.847" v="253" actId="20577"/>
          <ac:spMkLst>
            <pc:docMk/>
            <pc:sldMk cId="4012627345" sldId="261"/>
            <ac:spMk id="3" creationId="{15ADC075-CF68-A041-D179-32201D2493BB}"/>
          </ac:spMkLst>
        </pc:spChg>
      </pc:sldChg>
      <pc:sldChg chg="addSp delSp modSp mod ord">
        <pc:chgData name="Peter Fransson" userId="1dd1a7eb-5b1d-4263-a0ba-cf6acf670d3c" providerId="ADAL" clId="{5B35ACAB-F8C6-432D-BD2E-96E1877F7CD5}" dt="2025-08-15T13:17:45.441" v="214"/>
        <pc:sldMkLst>
          <pc:docMk/>
          <pc:sldMk cId="1044425313" sldId="265"/>
        </pc:sldMkLst>
        <pc:spChg chg="mod">
          <ac:chgData name="Peter Fransson" userId="1dd1a7eb-5b1d-4263-a0ba-cf6acf670d3c" providerId="ADAL" clId="{5B35ACAB-F8C6-432D-BD2E-96E1877F7CD5}" dt="2025-08-15T13:13:30.803" v="98" actId="20577"/>
          <ac:spMkLst>
            <pc:docMk/>
            <pc:sldMk cId="1044425313" sldId="265"/>
            <ac:spMk id="3" creationId="{CCAF07B2-16C8-C40D-0502-358A01ED9861}"/>
          </ac:spMkLst>
        </pc:spChg>
        <pc:spChg chg="add mod">
          <ac:chgData name="Peter Fransson" userId="1dd1a7eb-5b1d-4263-a0ba-cf6acf670d3c" providerId="ADAL" clId="{5B35ACAB-F8C6-432D-BD2E-96E1877F7CD5}" dt="2025-08-15T13:05:55.497" v="39" actId="688"/>
          <ac:spMkLst>
            <pc:docMk/>
            <pc:sldMk cId="1044425313" sldId="265"/>
            <ac:spMk id="9" creationId="{EDB3485F-0BF9-9B05-9933-2BF33EC41168}"/>
          </ac:spMkLst>
        </pc:spChg>
        <pc:spChg chg="add mod">
          <ac:chgData name="Peter Fransson" userId="1dd1a7eb-5b1d-4263-a0ba-cf6acf670d3c" providerId="ADAL" clId="{5B35ACAB-F8C6-432D-BD2E-96E1877F7CD5}" dt="2025-08-15T13:06:05.763" v="42" actId="1076"/>
          <ac:spMkLst>
            <pc:docMk/>
            <pc:sldMk cId="1044425313" sldId="265"/>
            <ac:spMk id="10" creationId="{CA587416-46EC-1127-0EF8-5965D1B86F92}"/>
          </ac:spMkLst>
        </pc:spChg>
        <pc:spChg chg="add mod">
          <ac:chgData name="Peter Fransson" userId="1dd1a7eb-5b1d-4263-a0ba-cf6acf670d3c" providerId="ADAL" clId="{5B35ACAB-F8C6-432D-BD2E-96E1877F7CD5}" dt="2025-08-15T13:06:36.270" v="49" actId="1076"/>
          <ac:spMkLst>
            <pc:docMk/>
            <pc:sldMk cId="1044425313" sldId="265"/>
            <ac:spMk id="11" creationId="{8778F0A5-9F6F-A91A-0487-51AF595F8660}"/>
          </ac:spMkLst>
        </pc:spChg>
        <pc:picChg chg="add mod ord">
          <ac:chgData name="Peter Fransson" userId="1dd1a7eb-5b1d-4263-a0ba-cf6acf670d3c" providerId="ADAL" clId="{5B35ACAB-F8C6-432D-BD2E-96E1877F7CD5}" dt="2025-08-15T13:03:29.892" v="1" actId="1076"/>
          <ac:picMkLst>
            <pc:docMk/>
            <pc:sldMk cId="1044425313" sldId="265"/>
            <ac:picMk id="5" creationId="{873D9178-2229-5FB2-4368-C2414AAC5DEF}"/>
          </ac:picMkLst>
        </pc:picChg>
        <pc:picChg chg="add mod">
          <ac:chgData name="Peter Fransson" userId="1dd1a7eb-5b1d-4263-a0ba-cf6acf670d3c" providerId="ADAL" clId="{5B35ACAB-F8C6-432D-BD2E-96E1877F7CD5}" dt="2025-08-15T13:05:13.036" v="33" actId="1076"/>
          <ac:picMkLst>
            <pc:docMk/>
            <pc:sldMk cId="1044425313" sldId="265"/>
            <ac:picMk id="8" creationId="{F4C0BF8A-8C7B-2A2C-EBC1-896077CF15D1}"/>
          </ac:picMkLst>
        </pc:picChg>
        <pc:inkChg chg="add">
          <ac:chgData name="Peter Fransson" userId="1dd1a7eb-5b1d-4263-a0ba-cf6acf670d3c" providerId="ADAL" clId="{5B35ACAB-F8C6-432D-BD2E-96E1877F7CD5}" dt="2025-08-15T13:03:43.833" v="2" actId="9405"/>
          <ac:inkMkLst>
            <pc:docMk/>
            <pc:sldMk cId="1044425313" sldId="265"/>
            <ac:inkMk id="6" creationId="{EA437060-66B6-B18A-8263-5EDA7AA2DC1F}"/>
          </ac:inkMkLst>
        </pc:inkChg>
      </pc:sldChg>
    </pc:docChg>
  </pc:docChgLst>
  <pc:docChgLst>
    <pc:chgData name="Peter Fransson" userId="1dd1a7eb-5b1d-4263-a0ba-cf6acf670d3c" providerId="ADAL" clId="{6D8B5532-395A-442D-8E35-1DC49351ABB4}"/>
    <pc:docChg chg="modSld">
      <pc:chgData name="Peter Fransson" userId="1dd1a7eb-5b1d-4263-a0ba-cf6acf670d3c" providerId="ADAL" clId="{6D8B5532-395A-442D-8E35-1DC49351ABB4}" dt="2025-08-15T12:07:38.022" v="0" actId="400"/>
      <pc:docMkLst>
        <pc:docMk/>
      </pc:docMkLst>
      <pc:sldChg chg="modSp mod">
        <pc:chgData name="Peter Fransson" userId="1dd1a7eb-5b1d-4263-a0ba-cf6acf670d3c" providerId="ADAL" clId="{6D8B5532-395A-442D-8E35-1DC49351ABB4}" dt="2025-08-15T12:07:38.022" v="0" actId="400"/>
        <pc:sldMkLst>
          <pc:docMk/>
          <pc:sldMk cId="3134534553" sldId="264"/>
        </pc:sldMkLst>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15T13:03:43.828"/>
    </inkml:context>
    <inkml:brush xml:id="br0">
      <inkml:brushProperty name="width" value="0.35" units="cm"/>
      <inkml:brushProperty name="height" value="0.35" units="cm"/>
      <inkml:brushProperty name="color" value="#FFFFFF"/>
    </inkml:brush>
  </inkml:definitions>
  <inkml:trace contextRef="#ctx0" brushRef="#br0">29 0 24575,'5'5'0,"1"10"0,0 7 0,-6 5 0,-3 6 0,-5 3 0,-2-1 0,1 3 0,3 0 0,1-2 0,2 1 0,2 0 0,0-2 0,1-3 0,1 2 0</inkml:trace>
</inkml:ink>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Gul 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440000" y="1528217"/>
            <a:ext cx="7656000" cy="2592288"/>
          </a:xfrm>
        </p:spPr>
        <p:txBody>
          <a:bodyPr anchor="t">
            <a:noAutofit/>
          </a:bodyPr>
          <a:lstStyle>
            <a:lvl1pPr>
              <a:lnSpc>
                <a:spcPts val="3200"/>
              </a:lnSpc>
              <a:defRPr sz="3200">
                <a:solidFill>
                  <a:schemeClr val="bg1"/>
                </a:solidFill>
              </a:defRPr>
            </a:lvl1pPr>
          </a:lstStyle>
          <a:p>
            <a:r>
              <a:rPr lang="sv-SE"/>
              <a:t>Klicka här för att ändra mall för rubrikformat</a:t>
            </a:r>
          </a:p>
        </p:txBody>
      </p:sp>
      <p:sp>
        <p:nvSpPr>
          <p:cNvPr id="4" name="Platshållare för datum 3"/>
          <p:cNvSpPr>
            <a:spLocks noGrp="1"/>
          </p:cNvSpPr>
          <p:nvPr>
            <p:ph type="dt" sz="half" idx="10"/>
          </p:nvPr>
        </p:nvSpPr>
        <p:spPr/>
        <p:txBody>
          <a:bodyPr/>
          <a:lstStyle/>
          <a:p>
            <a:fld id="{4DE538F5-0549-432B-AD51-53B4C3799F6A}" type="datetimeFigureOut">
              <a:rPr lang="sv-SE" smtClean="0"/>
              <a:t>2025-08-20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F380134-E869-4967-927D-C1B10D3B620E}" type="slidenum">
              <a:rPr lang="sv-SE" smtClean="0"/>
              <a:t>‹#›</a:t>
            </a:fld>
            <a:endParaRPr lang="sv-SE"/>
          </a:p>
        </p:txBody>
      </p:sp>
      <p:pic>
        <p:nvPicPr>
          <p:cNvPr id="8" name="Bildobjekt 7" descr="En bild som visar ritning&#10;&#10;Automatiskt genererad beskrivning">
            <a:extLst>
              <a:ext uri="{FF2B5EF4-FFF2-40B4-BE49-F238E27FC236}">
                <a16:creationId xmlns:a16="http://schemas.microsoft.com/office/drawing/2014/main" id="{00845DAA-616A-47CB-9F67-0407C0EB856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75" y="0"/>
            <a:ext cx="12189249" cy="6858000"/>
          </a:xfrm>
          <a:prstGeom prst="rect">
            <a:avLst/>
          </a:prstGeom>
        </p:spPr>
      </p:pic>
    </p:spTree>
    <p:extLst>
      <p:ext uri="{BB962C8B-B14F-4D97-AF65-F5344CB8AC3E}">
        <p14:creationId xmlns:p14="http://schemas.microsoft.com/office/powerpoint/2010/main" val="1772009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609599" y="1052736"/>
            <a:ext cx="7440000" cy="774000"/>
          </a:xfrm>
        </p:spPr>
        <p:txBody>
          <a:bodyPr/>
          <a:lstStyle/>
          <a:p>
            <a:r>
              <a:rPr lang="sv-SE"/>
              <a:t>Klicka här för att ändra mall för rubrikformat</a:t>
            </a:r>
          </a:p>
        </p:txBody>
      </p:sp>
      <p:sp>
        <p:nvSpPr>
          <p:cNvPr id="3" name="Platshållare för datum 2"/>
          <p:cNvSpPr>
            <a:spLocks noGrp="1"/>
          </p:cNvSpPr>
          <p:nvPr>
            <p:ph type="dt" sz="half" idx="10"/>
          </p:nvPr>
        </p:nvSpPr>
        <p:spPr/>
        <p:txBody>
          <a:bodyPr/>
          <a:lstStyle/>
          <a:p>
            <a:fld id="{4DE538F5-0549-432B-AD51-53B4C3799F6A}" type="datetimeFigureOut">
              <a:rPr lang="sv-SE" smtClean="0"/>
              <a:t>2025-08-20</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7F380134-E869-4967-927D-C1B10D3B620E}" type="slidenum">
              <a:rPr lang="sv-SE" smtClean="0"/>
              <a:t>‹#›</a:t>
            </a:fld>
            <a:endParaRPr lang="sv-SE"/>
          </a:p>
        </p:txBody>
      </p:sp>
    </p:spTree>
    <p:extLst>
      <p:ext uri="{BB962C8B-B14F-4D97-AF65-F5344CB8AC3E}">
        <p14:creationId xmlns:p14="http://schemas.microsoft.com/office/powerpoint/2010/main" val="4108429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4DE538F5-0549-432B-AD51-53B4C3799F6A}" type="datetimeFigureOut">
              <a:rPr lang="sv-SE" smtClean="0"/>
              <a:t>2025-08-20</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7F380134-E869-4967-927D-C1B10D3B620E}" type="slidenum">
              <a:rPr lang="sv-SE" smtClean="0"/>
              <a:t>‹#›</a:t>
            </a:fld>
            <a:endParaRPr lang="sv-SE"/>
          </a:p>
        </p:txBody>
      </p:sp>
    </p:spTree>
    <p:extLst>
      <p:ext uri="{BB962C8B-B14F-4D97-AF65-F5344CB8AC3E}">
        <p14:creationId xmlns:p14="http://schemas.microsoft.com/office/powerpoint/2010/main" val="3658854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Blå 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440000" y="1528217"/>
            <a:ext cx="7656000" cy="2592288"/>
          </a:xfrm>
        </p:spPr>
        <p:txBody>
          <a:bodyPr anchor="t">
            <a:noAutofit/>
          </a:bodyPr>
          <a:lstStyle>
            <a:lvl1pPr>
              <a:lnSpc>
                <a:spcPts val="3200"/>
              </a:lnSpc>
              <a:defRPr sz="3200">
                <a:solidFill>
                  <a:schemeClr val="bg1"/>
                </a:solidFill>
              </a:defRPr>
            </a:lvl1pPr>
          </a:lstStyle>
          <a:p>
            <a:r>
              <a:rPr lang="sv-SE"/>
              <a:t>Klicka här för att ändra mall för rubrikformat</a:t>
            </a:r>
          </a:p>
        </p:txBody>
      </p:sp>
      <p:sp>
        <p:nvSpPr>
          <p:cNvPr id="4" name="Platshållare för datum 3"/>
          <p:cNvSpPr>
            <a:spLocks noGrp="1"/>
          </p:cNvSpPr>
          <p:nvPr>
            <p:ph type="dt" sz="half" idx="10"/>
          </p:nvPr>
        </p:nvSpPr>
        <p:spPr/>
        <p:txBody>
          <a:bodyPr/>
          <a:lstStyle/>
          <a:p>
            <a:fld id="{4DE538F5-0549-432B-AD51-53B4C3799F6A}" type="datetimeFigureOut">
              <a:rPr lang="sv-SE" smtClean="0"/>
              <a:t>2025-08-20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F380134-E869-4967-927D-C1B10D3B620E}" type="slidenum">
              <a:rPr lang="sv-SE" smtClean="0"/>
              <a:t>‹#›</a:t>
            </a:fld>
            <a:endParaRPr lang="sv-SE"/>
          </a:p>
        </p:txBody>
      </p:sp>
      <p:pic>
        <p:nvPicPr>
          <p:cNvPr id="8" name="Bildobjekt 7">
            <a:extLst>
              <a:ext uri="{FF2B5EF4-FFF2-40B4-BE49-F238E27FC236}">
                <a16:creationId xmlns:a16="http://schemas.microsoft.com/office/drawing/2014/main" id="{0FCFDE2D-502D-4FCE-8D8A-03EEAC702A3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75" y="0"/>
            <a:ext cx="12189249" cy="6858000"/>
          </a:xfrm>
          <a:prstGeom prst="rect">
            <a:avLst/>
          </a:prstGeom>
        </p:spPr>
      </p:pic>
    </p:spTree>
    <p:extLst>
      <p:ext uri="{BB962C8B-B14F-4D97-AF65-F5344CB8AC3E}">
        <p14:creationId xmlns:p14="http://schemas.microsoft.com/office/powerpoint/2010/main" val="1772009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Röd 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440000" y="1528217"/>
            <a:ext cx="7656000" cy="2592288"/>
          </a:xfrm>
        </p:spPr>
        <p:txBody>
          <a:bodyPr anchor="t">
            <a:noAutofit/>
          </a:bodyPr>
          <a:lstStyle>
            <a:lvl1pPr>
              <a:lnSpc>
                <a:spcPts val="3200"/>
              </a:lnSpc>
              <a:defRPr sz="3200">
                <a:solidFill>
                  <a:schemeClr val="bg1"/>
                </a:solidFill>
              </a:defRPr>
            </a:lvl1pPr>
          </a:lstStyle>
          <a:p>
            <a:r>
              <a:rPr lang="sv-SE"/>
              <a:t>Klicka här för att ändra mall för rubrikformat</a:t>
            </a:r>
          </a:p>
        </p:txBody>
      </p:sp>
      <p:sp>
        <p:nvSpPr>
          <p:cNvPr id="4" name="Platshållare för datum 3"/>
          <p:cNvSpPr>
            <a:spLocks noGrp="1"/>
          </p:cNvSpPr>
          <p:nvPr>
            <p:ph type="dt" sz="half" idx="10"/>
          </p:nvPr>
        </p:nvSpPr>
        <p:spPr/>
        <p:txBody>
          <a:bodyPr/>
          <a:lstStyle/>
          <a:p>
            <a:fld id="{4DE538F5-0549-432B-AD51-53B4C3799F6A}" type="datetimeFigureOut">
              <a:rPr lang="sv-SE" smtClean="0"/>
              <a:t>2025-08-20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F380134-E869-4967-927D-C1B10D3B620E}" type="slidenum">
              <a:rPr lang="sv-SE" smtClean="0"/>
              <a:t>‹#›</a:t>
            </a:fld>
            <a:endParaRPr lang="sv-SE"/>
          </a:p>
        </p:txBody>
      </p:sp>
      <p:pic>
        <p:nvPicPr>
          <p:cNvPr id="8" name="Bildobjekt 7" descr="En bild som visar ritning, bord&#10;&#10;Automatiskt genererad beskrivning">
            <a:extLst>
              <a:ext uri="{FF2B5EF4-FFF2-40B4-BE49-F238E27FC236}">
                <a16:creationId xmlns:a16="http://schemas.microsoft.com/office/drawing/2014/main" id="{032E9F1D-5C85-4871-AC31-B177659780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75" y="0"/>
            <a:ext cx="12189249" cy="6858000"/>
          </a:xfrm>
          <a:prstGeom prst="rect">
            <a:avLst/>
          </a:prstGeom>
        </p:spPr>
      </p:pic>
    </p:spTree>
    <p:extLst>
      <p:ext uri="{BB962C8B-B14F-4D97-AF65-F5344CB8AC3E}">
        <p14:creationId xmlns:p14="http://schemas.microsoft.com/office/powerpoint/2010/main" val="1238690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t 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440000" y="1052736"/>
            <a:ext cx="7656000" cy="2592000"/>
          </a:xfrm>
        </p:spPr>
        <p:txBody>
          <a:bodyPr>
            <a:noAutofit/>
          </a:bodyPr>
          <a:lstStyle>
            <a:lvl1pPr>
              <a:lnSpc>
                <a:spcPts val="3200"/>
              </a:lnSpc>
              <a:defRPr sz="3200">
                <a:solidFill>
                  <a:schemeClr val="tx1"/>
                </a:solidFill>
              </a:defRPr>
            </a:lvl1pPr>
          </a:lstStyle>
          <a:p>
            <a:r>
              <a:rPr lang="sv-SE"/>
              <a:t>Klicka här för att ändra mall för rubrikformat</a:t>
            </a:r>
          </a:p>
        </p:txBody>
      </p:sp>
      <p:sp>
        <p:nvSpPr>
          <p:cNvPr id="4" name="Platshållare för datum 3"/>
          <p:cNvSpPr>
            <a:spLocks noGrp="1"/>
          </p:cNvSpPr>
          <p:nvPr>
            <p:ph type="dt" sz="half" idx="10"/>
          </p:nvPr>
        </p:nvSpPr>
        <p:spPr/>
        <p:txBody>
          <a:bodyPr/>
          <a:lstStyle/>
          <a:p>
            <a:fld id="{4DE538F5-0549-432B-AD51-53B4C3799F6A}" type="datetimeFigureOut">
              <a:rPr lang="sv-SE" smtClean="0"/>
              <a:t>2025-08-20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F380134-E869-4967-927D-C1B10D3B620E}" type="slidenum">
              <a:rPr lang="sv-SE" smtClean="0"/>
              <a:t>‹#›</a:t>
            </a:fld>
            <a:endParaRPr lang="sv-SE"/>
          </a:p>
        </p:txBody>
      </p:sp>
    </p:spTree>
    <p:extLst>
      <p:ext uri="{BB962C8B-B14F-4D97-AF65-F5344CB8AC3E}">
        <p14:creationId xmlns:p14="http://schemas.microsoft.com/office/powerpoint/2010/main" val="2469603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3" name="Platshållare för innehåll 2"/>
          <p:cNvSpPr>
            <a:spLocks noGrp="1"/>
          </p:cNvSpPr>
          <p:nvPr>
            <p:ph idx="1"/>
          </p:nvPr>
        </p:nvSpPr>
        <p:spPr/>
        <p:txBody>
          <a:bodyPr/>
          <a:lstStyle>
            <a:lvl1pPr>
              <a:spcAft>
                <a:spcPts val="600"/>
              </a:spcAft>
              <a:defRPr sz="1800"/>
            </a:lvl1pPr>
            <a:lvl2pPr>
              <a:spcAft>
                <a:spcPts val="600"/>
              </a:spcAft>
              <a:defRPr sz="1800"/>
            </a:lvl2pPr>
            <a:lvl3pPr>
              <a:spcAft>
                <a:spcPts val="600"/>
              </a:spcAft>
              <a:defRPr sz="1800"/>
            </a:lvl3pPr>
            <a:lvl4pPr>
              <a:spcAft>
                <a:spcPts val="600"/>
              </a:spcAft>
              <a:defRPr sz="1800"/>
            </a:lvl4pPr>
            <a:lvl5pPr>
              <a:spcAft>
                <a:spcPts val="600"/>
              </a:spcAft>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4DE538F5-0549-432B-AD51-53B4C3799F6A}" type="datetimeFigureOut">
              <a:rPr lang="sv-SE" smtClean="0"/>
              <a:t>2025-08-20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F380134-E869-4967-927D-C1B10D3B620E}" type="slidenum">
              <a:rPr lang="sv-SE" smtClean="0"/>
              <a:t>‹#›</a:t>
            </a:fld>
            <a:endParaRPr lang="sv-SE"/>
          </a:p>
        </p:txBody>
      </p:sp>
      <p:sp>
        <p:nvSpPr>
          <p:cNvPr id="7" name="Platshållare för rubrik 1"/>
          <p:cNvSpPr>
            <a:spLocks noGrp="1"/>
          </p:cNvSpPr>
          <p:nvPr>
            <p:ph type="title"/>
          </p:nvPr>
        </p:nvSpPr>
        <p:spPr>
          <a:xfrm>
            <a:off x="609599" y="1052736"/>
            <a:ext cx="7440000" cy="774000"/>
          </a:xfrm>
          <a:prstGeom prst="rect">
            <a:avLst/>
          </a:prstGeom>
        </p:spPr>
        <p:txBody>
          <a:bodyPr vert="horz" lIns="91440" tIns="45720" rIns="91440" bIns="45720" rtlCol="0" anchor="t">
            <a:noAutofit/>
          </a:bodyPr>
          <a:lstStyle/>
          <a:p>
            <a:r>
              <a:rPr lang="sv-SE"/>
              <a:t>Klicka här för att ändra mall för rubrikformat</a:t>
            </a:r>
          </a:p>
        </p:txBody>
      </p:sp>
    </p:spTree>
    <p:extLst>
      <p:ext uri="{BB962C8B-B14F-4D97-AF65-F5344CB8AC3E}">
        <p14:creationId xmlns:p14="http://schemas.microsoft.com/office/powerpoint/2010/main" val="1945303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innehåll samt bild">
    <p:spTree>
      <p:nvGrpSpPr>
        <p:cNvPr id="1" name=""/>
        <p:cNvGrpSpPr/>
        <p:nvPr/>
      </p:nvGrpSpPr>
      <p:grpSpPr>
        <a:xfrm>
          <a:off x="0" y="0"/>
          <a:ext cx="0" cy="0"/>
          <a:chOff x="0" y="0"/>
          <a:chExt cx="0" cy="0"/>
        </a:xfrm>
      </p:grpSpPr>
      <p:sp>
        <p:nvSpPr>
          <p:cNvPr id="2" name="Rubrik 1"/>
          <p:cNvSpPr>
            <a:spLocks noGrp="1"/>
          </p:cNvSpPr>
          <p:nvPr>
            <p:ph type="title"/>
          </p:nvPr>
        </p:nvSpPr>
        <p:spPr>
          <a:xfrm>
            <a:off x="609599" y="1052736"/>
            <a:ext cx="5400000" cy="774000"/>
          </a:xfrm>
        </p:spPr>
        <p:txBody>
          <a:bodyPr/>
          <a:lstStyle/>
          <a:p>
            <a:r>
              <a:rPr lang="sv-SE"/>
              <a:t>Klicka här för att ändra mall för rubrikformat</a:t>
            </a:r>
          </a:p>
        </p:txBody>
      </p:sp>
      <p:sp>
        <p:nvSpPr>
          <p:cNvPr id="3" name="Platshållare för innehåll 2"/>
          <p:cNvSpPr>
            <a:spLocks noGrp="1"/>
          </p:cNvSpPr>
          <p:nvPr>
            <p:ph sz="half" idx="1"/>
          </p:nvPr>
        </p:nvSpPr>
        <p:spPr>
          <a:xfrm>
            <a:off x="609600" y="1838325"/>
            <a:ext cx="5400000" cy="4470399"/>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4DE538F5-0549-432B-AD51-53B4C3799F6A}" type="datetimeFigureOut">
              <a:rPr lang="sv-SE" smtClean="0"/>
              <a:t>2025-08-20</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F380134-E869-4967-927D-C1B10D3B620E}" type="slidenum">
              <a:rPr lang="sv-SE" smtClean="0"/>
              <a:t>‹#›</a:t>
            </a:fld>
            <a:endParaRPr lang="sv-SE"/>
          </a:p>
        </p:txBody>
      </p:sp>
      <p:sp>
        <p:nvSpPr>
          <p:cNvPr id="9" name="Platshållare för bild 8"/>
          <p:cNvSpPr>
            <a:spLocks noGrp="1"/>
          </p:cNvSpPr>
          <p:nvPr>
            <p:ph type="pic" sz="quarter" idx="13"/>
          </p:nvPr>
        </p:nvSpPr>
        <p:spPr>
          <a:xfrm>
            <a:off x="6161227" y="1052737"/>
            <a:ext cx="5400000" cy="5255989"/>
          </a:xfrm>
        </p:spPr>
        <p:txBody>
          <a:bodyPr/>
          <a:lstStyle>
            <a:lvl1pPr>
              <a:defRPr sz="1800"/>
            </a:lvl1pPr>
          </a:lstStyle>
          <a:p>
            <a:r>
              <a:rPr lang="sv-SE"/>
              <a:t>Klicka på ikonen för att lägga till en bild</a:t>
            </a:r>
          </a:p>
        </p:txBody>
      </p:sp>
    </p:spTree>
    <p:extLst>
      <p:ext uri="{BB962C8B-B14F-4D97-AF65-F5344CB8AC3E}">
        <p14:creationId xmlns:p14="http://schemas.microsoft.com/office/powerpoint/2010/main" val="3430872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ld och innehåll">
    <p:spTree>
      <p:nvGrpSpPr>
        <p:cNvPr id="1" name=""/>
        <p:cNvGrpSpPr/>
        <p:nvPr/>
      </p:nvGrpSpPr>
      <p:grpSpPr>
        <a:xfrm>
          <a:off x="0" y="0"/>
          <a:ext cx="0" cy="0"/>
          <a:chOff x="0" y="0"/>
          <a:chExt cx="0" cy="0"/>
        </a:xfrm>
      </p:grpSpPr>
      <p:sp>
        <p:nvSpPr>
          <p:cNvPr id="9" name="Platshållare för bild 8"/>
          <p:cNvSpPr>
            <a:spLocks noGrp="1"/>
          </p:cNvSpPr>
          <p:nvPr>
            <p:ph type="pic" sz="quarter" idx="13"/>
          </p:nvPr>
        </p:nvSpPr>
        <p:spPr>
          <a:xfrm>
            <a:off x="609600" y="1052737"/>
            <a:ext cx="5400000" cy="5255989"/>
          </a:xfrm>
        </p:spPr>
        <p:txBody>
          <a:bodyPr/>
          <a:lstStyle>
            <a:lvl1pPr>
              <a:defRPr sz="1800"/>
            </a:lvl1pPr>
          </a:lstStyle>
          <a:p>
            <a:r>
              <a:rPr lang="sv-SE"/>
              <a:t>Klicka på ikonen för att lägga till en bild</a:t>
            </a:r>
          </a:p>
        </p:txBody>
      </p:sp>
      <p:sp>
        <p:nvSpPr>
          <p:cNvPr id="3" name="Platshållare för innehåll 2"/>
          <p:cNvSpPr>
            <a:spLocks noGrp="1"/>
          </p:cNvSpPr>
          <p:nvPr>
            <p:ph sz="half" idx="1"/>
          </p:nvPr>
        </p:nvSpPr>
        <p:spPr>
          <a:xfrm>
            <a:off x="6163200" y="1052736"/>
            <a:ext cx="5400000" cy="5255989"/>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4DE538F5-0549-432B-AD51-53B4C3799F6A}" type="datetimeFigureOut">
              <a:rPr lang="sv-SE" smtClean="0"/>
              <a:t>2025-08-20</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F380134-E869-4967-927D-C1B10D3B620E}" type="slidenum">
              <a:rPr lang="sv-SE" smtClean="0"/>
              <a:t>‹#›</a:t>
            </a:fld>
            <a:endParaRPr lang="sv-SE"/>
          </a:p>
        </p:txBody>
      </p:sp>
    </p:spTree>
    <p:extLst>
      <p:ext uri="{BB962C8B-B14F-4D97-AF65-F5344CB8AC3E}">
        <p14:creationId xmlns:p14="http://schemas.microsoft.com/office/powerpoint/2010/main" val="188057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609599" y="1052736"/>
            <a:ext cx="7440000" cy="774000"/>
          </a:xfrm>
        </p:spPr>
        <p:txBody>
          <a:bodyPr/>
          <a:lstStyle/>
          <a:p>
            <a:r>
              <a:rPr lang="sv-SE"/>
              <a:t>Klicka här för att ändra mall för rubrikformat</a:t>
            </a:r>
          </a:p>
        </p:txBody>
      </p:sp>
      <p:sp>
        <p:nvSpPr>
          <p:cNvPr id="3" name="Platshållare för innehåll 2"/>
          <p:cNvSpPr>
            <a:spLocks noGrp="1"/>
          </p:cNvSpPr>
          <p:nvPr>
            <p:ph sz="half" idx="1"/>
          </p:nvPr>
        </p:nvSpPr>
        <p:spPr>
          <a:xfrm>
            <a:off x="609600" y="1828800"/>
            <a:ext cx="5400000" cy="4479924"/>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61227" y="1828801"/>
            <a:ext cx="5400000" cy="4479924"/>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4DE538F5-0549-432B-AD51-53B4C3799F6A}" type="datetimeFigureOut">
              <a:rPr lang="sv-SE" smtClean="0"/>
              <a:t>2025-08-20</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F380134-E869-4967-927D-C1B10D3B620E}" type="slidenum">
              <a:rPr lang="sv-SE" smtClean="0"/>
              <a:t>‹#›</a:t>
            </a:fld>
            <a:endParaRPr lang="sv-SE"/>
          </a:p>
        </p:txBody>
      </p:sp>
    </p:spTree>
    <p:extLst>
      <p:ext uri="{BB962C8B-B14F-4D97-AF65-F5344CB8AC3E}">
        <p14:creationId xmlns:p14="http://schemas.microsoft.com/office/powerpoint/2010/main" val="3688010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ild">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4DE538F5-0549-432B-AD51-53B4C3799F6A}" type="datetimeFigureOut">
              <a:rPr lang="sv-SE" smtClean="0"/>
              <a:t>2025-08-20</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7F380134-E869-4967-927D-C1B10D3B620E}" type="slidenum">
              <a:rPr lang="sv-SE" smtClean="0"/>
              <a:t>‹#›</a:t>
            </a:fld>
            <a:endParaRPr lang="sv-SE"/>
          </a:p>
        </p:txBody>
      </p:sp>
      <p:sp>
        <p:nvSpPr>
          <p:cNvPr id="6" name="Platshållare för bild 5"/>
          <p:cNvSpPr>
            <a:spLocks noGrp="1"/>
          </p:cNvSpPr>
          <p:nvPr>
            <p:ph type="pic" sz="quarter" idx="13"/>
          </p:nvPr>
        </p:nvSpPr>
        <p:spPr>
          <a:xfrm>
            <a:off x="0" y="0"/>
            <a:ext cx="12192000" cy="6858000"/>
          </a:xfrm>
        </p:spPr>
        <p:txBody>
          <a:bodyPr/>
          <a:lstStyle/>
          <a:p>
            <a:r>
              <a:rPr lang="sv-SE"/>
              <a:t>Klicka på ikonen för att lägga till en bild</a:t>
            </a:r>
          </a:p>
        </p:txBody>
      </p:sp>
    </p:spTree>
    <p:extLst>
      <p:ext uri="{BB962C8B-B14F-4D97-AF65-F5344CB8AC3E}">
        <p14:creationId xmlns:p14="http://schemas.microsoft.com/office/powerpoint/2010/main" val="2935335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609599" y="1052736"/>
            <a:ext cx="7440000" cy="774000"/>
          </a:xfrm>
          <a:prstGeom prst="rect">
            <a:avLst/>
          </a:prstGeom>
        </p:spPr>
        <p:txBody>
          <a:bodyPr vert="horz" lIns="91440" tIns="45720" rIns="91440" bIns="45720" rtlCol="0" anchor="t">
            <a:noAutofit/>
          </a:bodyPr>
          <a:lstStyle/>
          <a:p>
            <a:r>
              <a:rPr lang="sv-SE"/>
              <a:t>Klicka här för att ändra format</a:t>
            </a:r>
          </a:p>
        </p:txBody>
      </p:sp>
      <p:sp>
        <p:nvSpPr>
          <p:cNvPr id="3" name="Platshållare för text 2"/>
          <p:cNvSpPr>
            <a:spLocks noGrp="1"/>
          </p:cNvSpPr>
          <p:nvPr>
            <p:ph type="body" idx="1"/>
          </p:nvPr>
        </p:nvSpPr>
        <p:spPr>
          <a:xfrm>
            <a:off x="609600" y="1828801"/>
            <a:ext cx="7440000" cy="4479924"/>
          </a:xfrm>
          <a:prstGeom prst="rect">
            <a:avLst/>
          </a:prstGeom>
        </p:spPr>
        <p:txBody>
          <a:bodyPr vert="horz" lIns="91440" tIns="45720" rIns="91440" bIns="4572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609600" y="6520260"/>
            <a:ext cx="2844800" cy="365125"/>
          </a:xfrm>
          <a:prstGeom prst="rect">
            <a:avLst/>
          </a:prstGeom>
        </p:spPr>
        <p:txBody>
          <a:bodyPr vert="horz" lIns="91440" tIns="45720" rIns="91440" bIns="45720" rtlCol="0" anchor="ctr"/>
          <a:lstStyle>
            <a:lvl1pPr algn="l">
              <a:defRPr sz="1200">
                <a:solidFill>
                  <a:srgbClr val="000000"/>
                </a:solidFill>
                <a:latin typeface="Arial" pitchFamily="34" charset="0"/>
                <a:cs typeface="Arial" pitchFamily="34" charset="0"/>
              </a:defRPr>
            </a:lvl1pPr>
          </a:lstStyle>
          <a:p>
            <a:fld id="{4DE538F5-0549-432B-AD51-53B4C3799F6A}" type="datetimeFigureOut">
              <a:rPr lang="sv-SE" smtClean="0"/>
              <a:pPr/>
              <a:t>2025-08-20</a:t>
            </a:fld>
            <a:endParaRPr lang="sv-SE"/>
          </a:p>
        </p:txBody>
      </p:sp>
      <p:sp>
        <p:nvSpPr>
          <p:cNvPr id="5" name="Platshållare för sidfot 4"/>
          <p:cNvSpPr>
            <a:spLocks noGrp="1"/>
          </p:cNvSpPr>
          <p:nvPr>
            <p:ph type="ftr" sz="quarter" idx="3"/>
          </p:nvPr>
        </p:nvSpPr>
        <p:spPr>
          <a:xfrm>
            <a:off x="4165600" y="6520260"/>
            <a:ext cx="3860800" cy="365125"/>
          </a:xfrm>
          <a:prstGeom prst="rect">
            <a:avLst/>
          </a:prstGeom>
        </p:spPr>
        <p:txBody>
          <a:bodyPr vert="horz" lIns="91440" tIns="45720" rIns="91440" bIns="45720" rtlCol="0" anchor="ctr"/>
          <a:lstStyle>
            <a:lvl1pPr algn="ctr">
              <a:defRPr sz="1200">
                <a:solidFill>
                  <a:srgbClr val="000000"/>
                </a:solidFill>
                <a:latin typeface="Arial" pitchFamily="34" charset="0"/>
                <a:cs typeface="Arial" pitchFamily="34" charset="0"/>
              </a:defRPr>
            </a:lvl1pPr>
          </a:lstStyle>
          <a:p>
            <a:endParaRPr lang="sv-SE"/>
          </a:p>
        </p:txBody>
      </p:sp>
      <p:sp>
        <p:nvSpPr>
          <p:cNvPr id="6" name="Platshållare för bildnummer 5"/>
          <p:cNvSpPr>
            <a:spLocks noGrp="1"/>
          </p:cNvSpPr>
          <p:nvPr>
            <p:ph type="sldNum" sz="quarter" idx="4"/>
          </p:nvPr>
        </p:nvSpPr>
        <p:spPr>
          <a:xfrm>
            <a:off x="8737600" y="6520260"/>
            <a:ext cx="2844800" cy="365125"/>
          </a:xfrm>
          <a:prstGeom prst="rect">
            <a:avLst/>
          </a:prstGeom>
        </p:spPr>
        <p:txBody>
          <a:bodyPr vert="horz" lIns="91440" tIns="45720" rIns="91440" bIns="45720" rtlCol="0" anchor="ctr"/>
          <a:lstStyle>
            <a:lvl1pPr algn="r">
              <a:defRPr sz="1200">
                <a:solidFill>
                  <a:srgbClr val="000000"/>
                </a:solidFill>
                <a:latin typeface="Arial" pitchFamily="34" charset="0"/>
                <a:cs typeface="Arial" pitchFamily="34" charset="0"/>
              </a:defRPr>
            </a:lvl1pPr>
          </a:lstStyle>
          <a:p>
            <a:fld id="{7F380134-E869-4967-927D-C1B10D3B620E}" type="slidenum">
              <a:rPr lang="sv-SE" smtClean="0"/>
              <a:pPr/>
              <a:t>‹#›</a:t>
            </a:fld>
            <a:endParaRPr lang="sv-SE"/>
          </a:p>
        </p:txBody>
      </p:sp>
      <p:pic>
        <p:nvPicPr>
          <p:cNvPr id="8" name="Bildobjekt 7">
            <a:extLst>
              <a:ext uri="{FF2B5EF4-FFF2-40B4-BE49-F238E27FC236}">
                <a16:creationId xmlns:a16="http://schemas.microsoft.com/office/drawing/2014/main" id="{D4D65438-F5DD-4B1B-95D0-1A1CC7885D8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0"/>
            <a:ext cx="12192000" cy="877736"/>
          </a:xfrm>
          <a:prstGeom prst="rect">
            <a:avLst/>
          </a:prstGeom>
        </p:spPr>
      </p:pic>
    </p:spTree>
    <p:extLst>
      <p:ext uri="{BB962C8B-B14F-4D97-AF65-F5344CB8AC3E}">
        <p14:creationId xmlns:p14="http://schemas.microsoft.com/office/powerpoint/2010/main" val="4167557995"/>
      </p:ext>
    </p:extLst>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49" r:id="rId4"/>
    <p:sldLayoutId id="2147483650" r:id="rId5"/>
    <p:sldLayoutId id="2147483662" r:id="rId6"/>
    <p:sldLayoutId id="2147483663" r:id="rId7"/>
    <p:sldLayoutId id="2147483652" r:id="rId8"/>
    <p:sldLayoutId id="2147483664" r:id="rId9"/>
    <p:sldLayoutId id="2147483654" r:id="rId10"/>
    <p:sldLayoutId id="2147483655" r:id="rId11"/>
  </p:sldLayoutIdLst>
  <p:txStyles>
    <p:titleStyle>
      <a:lvl1pPr algn="l" defTabSz="914400" rtl="0" eaLnBrk="1" latinLnBrk="0" hangingPunct="1">
        <a:lnSpc>
          <a:spcPts val="2600"/>
        </a:lnSpc>
        <a:spcBef>
          <a:spcPct val="0"/>
        </a:spcBef>
        <a:buNone/>
        <a:defRPr sz="2400" b="1" kern="1200">
          <a:solidFill>
            <a:schemeClr val="tx1"/>
          </a:solidFill>
          <a:latin typeface="Arial" pitchFamily="34" charset="0"/>
          <a:ea typeface="+mj-ea"/>
          <a:cs typeface="Arial" pitchFamily="34" charset="0"/>
        </a:defRPr>
      </a:lvl1pPr>
    </p:titleStyle>
    <p:bodyStyle>
      <a:lvl1pPr marL="180000" indent="-180000" algn="l" defTabSz="914400" rtl="0" eaLnBrk="1" latinLnBrk="0" hangingPunct="1">
        <a:lnSpc>
          <a:spcPts val="2400"/>
        </a:lnSpc>
        <a:spcBef>
          <a:spcPct val="20000"/>
        </a:spcBef>
        <a:spcAft>
          <a:spcPts val="600"/>
        </a:spcAft>
        <a:buFont typeface="Arial" pitchFamily="34" charset="0"/>
        <a:buChar char="•"/>
        <a:defRPr sz="1800" b="0" kern="1200">
          <a:solidFill>
            <a:schemeClr val="tx1"/>
          </a:solidFill>
          <a:latin typeface="Arial" pitchFamily="34" charset="0"/>
          <a:ea typeface="+mn-ea"/>
          <a:cs typeface="Arial" pitchFamily="34" charset="0"/>
        </a:defRPr>
      </a:lvl1pPr>
      <a:lvl2pPr marL="360000" indent="-180000" algn="l" defTabSz="914400" rtl="0" eaLnBrk="1" latinLnBrk="0" hangingPunct="1">
        <a:lnSpc>
          <a:spcPts val="2200"/>
        </a:lnSpc>
        <a:spcBef>
          <a:spcPts val="400"/>
        </a:spcBef>
        <a:spcAft>
          <a:spcPts val="600"/>
        </a:spcAft>
        <a:buFont typeface="Arial" pitchFamily="34" charset="0"/>
        <a:buChar char="–"/>
        <a:defRPr sz="1800" kern="1200">
          <a:solidFill>
            <a:schemeClr val="tx1"/>
          </a:solidFill>
          <a:latin typeface="Arial" pitchFamily="34" charset="0"/>
          <a:ea typeface="+mn-ea"/>
          <a:cs typeface="Arial" pitchFamily="34" charset="0"/>
        </a:defRPr>
      </a:lvl2pPr>
      <a:lvl3pPr marL="540000" indent="-180000" algn="l" defTabSz="914400" rtl="0" eaLnBrk="1" latinLnBrk="0" hangingPunct="1">
        <a:lnSpc>
          <a:spcPts val="2000"/>
        </a:lnSpc>
        <a:spcBef>
          <a:spcPts val="340"/>
        </a:spcBef>
        <a:spcAft>
          <a:spcPts val="600"/>
        </a:spcAft>
        <a:buFont typeface="Arial" pitchFamily="34" charset="0"/>
        <a:buChar char="•"/>
        <a:defRPr sz="1800" kern="1200">
          <a:solidFill>
            <a:schemeClr val="tx1"/>
          </a:solidFill>
          <a:latin typeface="Arial" pitchFamily="34" charset="0"/>
          <a:ea typeface="+mn-ea"/>
          <a:cs typeface="Arial" pitchFamily="34" charset="0"/>
        </a:defRPr>
      </a:lvl3pPr>
      <a:lvl4pPr marL="720000" indent="-180000" algn="l" defTabSz="914400" rtl="0" eaLnBrk="1" latinLnBrk="0" hangingPunct="1">
        <a:lnSpc>
          <a:spcPts val="2000"/>
        </a:lnSpc>
        <a:spcBef>
          <a:spcPts val="340"/>
        </a:spcBef>
        <a:spcAft>
          <a:spcPts val="600"/>
        </a:spcAft>
        <a:buFont typeface="Arial" pitchFamily="34" charset="0"/>
        <a:buChar char="–"/>
        <a:defRPr sz="1800" kern="1200">
          <a:solidFill>
            <a:schemeClr val="tx1"/>
          </a:solidFill>
          <a:latin typeface="Arial" pitchFamily="34" charset="0"/>
          <a:ea typeface="+mn-ea"/>
          <a:cs typeface="Arial" pitchFamily="34" charset="0"/>
        </a:defRPr>
      </a:lvl4pPr>
      <a:lvl5pPr marL="900000" indent="-180000" algn="l" defTabSz="914400" rtl="0" eaLnBrk="1" latinLnBrk="0" hangingPunct="1">
        <a:lnSpc>
          <a:spcPts val="2000"/>
        </a:lnSpc>
        <a:spcBef>
          <a:spcPts val="380"/>
        </a:spcBef>
        <a:spcAft>
          <a:spcPts val="600"/>
        </a:spcAft>
        <a:buFont typeface="Arial" pitchFamily="34" charset="0"/>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svets.se/aktiviteter/svetstavlinga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5.png"/><Relationship Id="rId1" Type="http://schemas.openxmlformats.org/officeDocument/2006/relationships/slideLayout" Target="../slideLayouts/slideLayout5.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A89D9BBC-96AC-9112-6A71-BDD990D209C2}"/>
              </a:ext>
            </a:extLst>
          </p:cNvPr>
          <p:cNvSpPr>
            <a:spLocks noGrp="1"/>
          </p:cNvSpPr>
          <p:nvPr>
            <p:ph type="ctrTitle"/>
          </p:nvPr>
        </p:nvSpPr>
        <p:spPr>
          <a:xfrm>
            <a:off x="1440000" y="1078992"/>
            <a:ext cx="9615096" cy="4873752"/>
          </a:xfrm>
        </p:spPr>
        <p:txBody>
          <a:bodyPr/>
          <a:lstStyle/>
          <a:p>
            <a:r>
              <a:rPr lang="sv-SE" u="sng" dirty="0"/>
              <a:t>Skapa egen uttagningstävling inför SM</a:t>
            </a:r>
            <a:br>
              <a:rPr lang="sv-SE" dirty="0"/>
            </a:br>
            <a:br>
              <a:rPr lang="sv-SE" dirty="0"/>
            </a:br>
            <a:r>
              <a:rPr lang="sv-SE" sz="2800" b="0" dirty="0"/>
              <a:t>Då det finns begränsat med platser på de tre orter där det kommer att vara uttagningstävlingar inför kommande SM så har vi här tagit fram material för att ni som skola ska kunna köra era egna uttagningstävlingar, men även lite datum och hållpunkter att hålla reda på. </a:t>
            </a:r>
            <a:br>
              <a:rPr lang="sv-SE" sz="2800" b="0" dirty="0"/>
            </a:br>
            <a:r>
              <a:rPr lang="sv-SE" sz="2800" b="0" u="sng" dirty="0"/>
              <a:t>Tips 1. </a:t>
            </a:r>
            <a:r>
              <a:rPr lang="sv-SE" sz="2800" b="0" dirty="0"/>
              <a:t>Gå gärna ihop med övriga svetsskolor i kommunen eller länet.</a:t>
            </a:r>
            <a:br>
              <a:rPr lang="sv-SE" sz="2800" b="0" dirty="0"/>
            </a:br>
            <a:r>
              <a:rPr lang="sv-SE" sz="2800" b="0" u="sng" dirty="0"/>
              <a:t>Tips 2. </a:t>
            </a:r>
            <a:r>
              <a:rPr lang="sv-SE" sz="2800" b="0" dirty="0"/>
              <a:t>Ta gärna in en extern granskare så att ordinarie svetslärare kan fokusera på att allt fungerar under själva tävlingen.</a:t>
            </a:r>
          </a:p>
        </p:txBody>
      </p:sp>
    </p:spTree>
    <p:extLst>
      <p:ext uri="{BB962C8B-B14F-4D97-AF65-F5344CB8AC3E}">
        <p14:creationId xmlns:p14="http://schemas.microsoft.com/office/powerpoint/2010/main" val="628564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CE429E-B2AA-05F0-5BF9-254A5D9EE108}"/>
            </a:ext>
          </a:extLst>
        </p:cNvPr>
        <p:cNvGrpSpPr/>
        <p:nvPr/>
      </p:nvGrpSpPr>
      <p:grpSpPr>
        <a:xfrm>
          <a:off x="0" y="0"/>
          <a:ext cx="0" cy="0"/>
          <a:chOff x="0" y="0"/>
          <a:chExt cx="0" cy="0"/>
        </a:xfrm>
      </p:grpSpPr>
      <p:sp>
        <p:nvSpPr>
          <p:cNvPr id="3" name="Rubrik 2">
            <a:extLst>
              <a:ext uri="{FF2B5EF4-FFF2-40B4-BE49-F238E27FC236}">
                <a16:creationId xmlns:a16="http://schemas.microsoft.com/office/drawing/2014/main" id="{9373D22D-113D-AFD5-58E3-F88C37592614}"/>
              </a:ext>
            </a:extLst>
          </p:cNvPr>
          <p:cNvSpPr>
            <a:spLocks noGrp="1"/>
          </p:cNvSpPr>
          <p:nvPr>
            <p:ph type="ctrTitle"/>
          </p:nvPr>
        </p:nvSpPr>
        <p:spPr>
          <a:xfrm>
            <a:off x="1042416" y="1078992"/>
            <a:ext cx="10012680" cy="4873752"/>
          </a:xfrm>
        </p:spPr>
        <p:txBody>
          <a:bodyPr/>
          <a:lstStyle/>
          <a:p>
            <a:r>
              <a:rPr lang="sv-SE" sz="2800" dirty="0"/>
              <a:t>Anmälan öppnar den 15 oktober på</a:t>
            </a:r>
            <a:r>
              <a:rPr lang="sv-SE" sz="2800" b="0" dirty="0"/>
              <a:t>:</a:t>
            </a:r>
            <a:br>
              <a:rPr lang="sv-SE" sz="2800" b="0" dirty="0"/>
            </a:br>
            <a:r>
              <a:rPr lang="sv-SE" sz="2800" b="0" dirty="0">
                <a:hlinkClick r:id="rId2"/>
              </a:rPr>
              <a:t>https://www.svets.se/aktiviteter/svetstavlingar</a:t>
            </a:r>
            <a:br>
              <a:rPr lang="sv-SE" sz="2800" b="0" dirty="0"/>
            </a:br>
            <a:br>
              <a:rPr lang="sv-SE" sz="2800" b="0" dirty="0"/>
            </a:br>
            <a:endParaRPr lang="sv-SE" sz="2800" b="0" dirty="0"/>
          </a:p>
        </p:txBody>
      </p:sp>
    </p:spTree>
    <p:extLst>
      <p:ext uri="{BB962C8B-B14F-4D97-AF65-F5344CB8AC3E}">
        <p14:creationId xmlns:p14="http://schemas.microsoft.com/office/powerpoint/2010/main" val="2332188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7CBAF52A-B5E8-1D1F-3EA5-1330AFA2C83B}"/>
              </a:ext>
            </a:extLst>
          </p:cNvPr>
          <p:cNvSpPr>
            <a:spLocks noGrp="1"/>
          </p:cNvSpPr>
          <p:nvPr>
            <p:ph idx="1"/>
          </p:nvPr>
        </p:nvSpPr>
        <p:spPr/>
        <p:txBody>
          <a:bodyPr/>
          <a:lstStyle/>
          <a:p>
            <a:endParaRPr lang="sv-SE" dirty="0"/>
          </a:p>
          <a:p>
            <a:r>
              <a:rPr lang="sv-SE" dirty="0"/>
              <a:t>Information och genomgång med deltagarna – Vad ska svetsas, vilka metoder och vilket svetsläge samt hur detta kommer att bedömas.</a:t>
            </a:r>
          </a:p>
          <a:p>
            <a:r>
              <a:rPr lang="sv-SE" dirty="0"/>
              <a:t>Var tydlig med hur mycket tid de har till sitt förfogande samt hur många försök. </a:t>
            </a:r>
          </a:p>
          <a:p>
            <a:r>
              <a:rPr lang="sv-SE" dirty="0"/>
              <a:t>Bedömning och bedömningsunderlag, utgå från ISO 5817, använd </a:t>
            </a:r>
            <a:r>
              <a:rPr lang="sv-SE" dirty="0" err="1"/>
              <a:t>excelfilerna</a:t>
            </a:r>
            <a:endParaRPr lang="sv-SE" dirty="0"/>
          </a:p>
          <a:p>
            <a:endParaRPr lang="sv-SE" dirty="0"/>
          </a:p>
          <a:p>
            <a:endParaRPr lang="sv-SE" dirty="0"/>
          </a:p>
          <a:p>
            <a:endParaRPr lang="sv-SE" dirty="0"/>
          </a:p>
        </p:txBody>
      </p:sp>
      <p:sp>
        <p:nvSpPr>
          <p:cNvPr id="3" name="Rubrik 2">
            <a:extLst>
              <a:ext uri="{FF2B5EF4-FFF2-40B4-BE49-F238E27FC236}">
                <a16:creationId xmlns:a16="http://schemas.microsoft.com/office/drawing/2014/main" id="{15ADC075-CF68-A041-D179-32201D2493BB}"/>
              </a:ext>
            </a:extLst>
          </p:cNvPr>
          <p:cNvSpPr>
            <a:spLocks noGrp="1"/>
          </p:cNvSpPr>
          <p:nvPr>
            <p:ph type="title"/>
          </p:nvPr>
        </p:nvSpPr>
        <p:spPr/>
        <p:txBody>
          <a:bodyPr/>
          <a:lstStyle/>
          <a:p>
            <a:r>
              <a:rPr lang="sv-SE" dirty="0"/>
              <a:t>Att ta upp, Genomgång med deltagarna</a:t>
            </a:r>
          </a:p>
        </p:txBody>
      </p:sp>
    </p:spTree>
    <p:extLst>
      <p:ext uri="{BB962C8B-B14F-4D97-AF65-F5344CB8AC3E}">
        <p14:creationId xmlns:p14="http://schemas.microsoft.com/office/powerpoint/2010/main" val="4012627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tshållare för innehåll 4">
            <a:extLst>
              <a:ext uri="{FF2B5EF4-FFF2-40B4-BE49-F238E27FC236}">
                <a16:creationId xmlns:a16="http://schemas.microsoft.com/office/drawing/2014/main" id="{873D9178-2229-5FB2-4368-C2414AAC5DEF}"/>
              </a:ext>
            </a:extLst>
          </p:cNvPr>
          <p:cNvPicPr>
            <a:picLocks noGrp="1" noChangeAspect="1"/>
          </p:cNvPicPr>
          <p:nvPr>
            <p:ph idx="1"/>
          </p:nvPr>
        </p:nvPicPr>
        <p:blipFill>
          <a:blip r:embed="rId2"/>
          <a:stretch>
            <a:fillRect/>
          </a:stretch>
        </p:blipFill>
        <p:spPr>
          <a:xfrm>
            <a:off x="740887" y="2161686"/>
            <a:ext cx="3905451" cy="4045158"/>
          </a:xfrm>
          <a:prstGeom prst="rect">
            <a:avLst/>
          </a:prstGeom>
        </p:spPr>
      </p:pic>
      <p:sp>
        <p:nvSpPr>
          <p:cNvPr id="3" name="Rubrik 2">
            <a:extLst>
              <a:ext uri="{FF2B5EF4-FFF2-40B4-BE49-F238E27FC236}">
                <a16:creationId xmlns:a16="http://schemas.microsoft.com/office/drawing/2014/main" id="{CCAF07B2-16C8-C40D-0502-358A01ED9861}"/>
              </a:ext>
            </a:extLst>
          </p:cNvPr>
          <p:cNvSpPr>
            <a:spLocks noGrp="1"/>
          </p:cNvSpPr>
          <p:nvPr>
            <p:ph type="title"/>
          </p:nvPr>
        </p:nvSpPr>
        <p:spPr/>
        <p:txBody>
          <a:bodyPr/>
          <a:lstStyle/>
          <a:p>
            <a:r>
              <a:rPr lang="sv-SE" dirty="0"/>
              <a:t>Tävlingsmoment inför uttagningstävling mot SM; Rör mot plåt i läge PH och PD</a:t>
            </a:r>
          </a:p>
        </p:txBody>
      </p:sp>
      <mc:AlternateContent xmlns:mc="http://schemas.openxmlformats.org/markup-compatibility/2006" xmlns:p14="http://schemas.microsoft.com/office/powerpoint/2010/main">
        <mc:Choice Requires="p14">
          <p:contentPart p14:bwMode="auto" r:id="rId3">
            <p14:nvContentPartPr>
              <p14:cNvPr id="6" name="Pennanteckning 5">
                <a:extLst>
                  <a:ext uri="{FF2B5EF4-FFF2-40B4-BE49-F238E27FC236}">
                    <a16:creationId xmlns:a16="http://schemas.microsoft.com/office/drawing/2014/main" id="{EA437060-66B6-B18A-8263-5EDA7AA2DC1F}"/>
                  </a:ext>
                </a:extLst>
              </p14:cNvPr>
              <p14:cNvContentPartPr/>
              <p14:nvPr/>
            </p14:nvContentPartPr>
            <p14:xfrm>
              <a:off x="1712236" y="6063916"/>
              <a:ext cx="16920" cy="165960"/>
            </p14:xfrm>
          </p:contentPart>
        </mc:Choice>
        <mc:Fallback xmlns="">
          <p:pic>
            <p:nvPicPr>
              <p:cNvPr id="6" name="Pennanteckning 5">
                <a:extLst>
                  <a:ext uri="{FF2B5EF4-FFF2-40B4-BE49-F238E27FC236}">
                    <a16:creationId xmlns:a16="http://schemas.microsoft.com/office/drawing/2014/main" id="{EA437060-66B6-B18A-8263-5EDA7AA2DC1F}"/>
                  </a:ext>
                </a:extLst>
              </p:cNvPr>
              <p:cNvPicPr/>
              <p:nvPr/>
            </p:nvPicPr>
            <p:blipFill>
              <a:blip r:embed="rId4"/>
              <a:stretch>
                <a:fillRect/>
              </a:stretch>
            </p:blipFill>
            <p:spPr>
              <a:xfrm>
                <a:off x="1649236" y="6000916"/>
                <a:ext cx="142560" cy="291600"/>
              </a:xfrm>
              <a:prstGeom prst="rect">
                <a:avLst/>
              </a:prstGeom>
            </p:spPr>
          </p:pic>
        </mc:Fallback>
      </mc:AlternateContent>
      <p:pic>
        <p:nvPicPr>
          <p:cNvPr id="8" name="Bildobjekt 7">
            <a:extLst>
              <a:ext uri="{FF2B5EF4-FFF2-40B4-BE49-F238E27FC236}">
                <a16:creationId xmlns:a16="http://schemas.microsoft.com/office/drawing/2014/main" id="{F4C0BF8A-8C7B-2A2C-EBC1-896077CF15D1}"/>
              </a:ext>
            </a:extLst>
          </p:cNvPr>
          <p:cNvPicPr>
            <a:picLocks noChangeAspect="1"/>
          </p:cNvPicPr>
          <p:nvPr/>
        </p:nvPicPr>
        <p:blipFill>
          <a:blip r:embed="rId5"/>
          <a:stretch>
            <a:fillRect/>
          </a:stretch>
        </p:blipFill>
        <p:spPr>
          <a:xfrm>
            <a:off x="6096000" y="1746546"/>
            <a:ext cx="4750044" cy="4483330"/>
          </a:xfrm>
          <a:prstGeom prst="rect">
            <a:avLst/>
          </a:prstGeom>
        </p:spPr>
      </p:pic>
      <p:sp>
        <p:nvSpPr>
          <p:cNvPr id="9" name="Pil: nedåt 8">
            <a:extLst>
              <a:ext uri="{FF2B5EF4-FFF2-40B4-BE49-F238E27FC236}">
                <a16:creationId xmlns:a16="http://schemas.microsoft.com/office/drawing/2014/main" id="{EDB3485F-0BF9-9B05-9933-2BF33EC41168}"/>
              </a:ext>
            </a:extLst>
          </p:cNvPr>
          <p:cNvSpPr/>
          <p:nvPr/>
        </p:nvSpPr>
        <p:spPr>
          <a:xfrm rot="18102663">
            <a:off x="5832909" y="2161686"/>
            <a:ext cx="263091" cy="563268"/>
          </a:xfrm>
          <a:prstGeom prst="downArrow">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Pil: nedåt 9">
            <a:extLst>
              <a:ext uri="{FF2B5EF4-FFF2-40B4-BE49-F238E27FC236}">
                <a16:creationId xmlns:a16="http://schemas.microsoft.com/office/drawing/2014/main" id="{CA587416-46EC-1127-0EF8-5965D1B86F92}"/>
              </a:ext>
            </a:extLst>
          </p:cNvPr>
          <p:cNvSpPr/>
          <p:nvPr/>
        </p:nvSpPr>
        <p:spPr>
          <a:xfrm rot="7369322">
            <a:off x="10348218" y="5602061"/>
            <a:ext cx="263091" cy="563268"/>
          </a:xfrm>
          <a:prstGeom prst="downArrow">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Pil: nedåt 10">
            <a:extLst>
              <a:ext uri="{FF2B5EF4-FFF2-40B4-BE49-F238E27FC236}">
                <a16:creationId xmlns:a16="http://schemas.microsoft.com/office/drawing/2014/main" id="{8778F0A5-9F6F-A91A-0487-51AF595F8660}"/>
              </a:ext>
            </a:extLst>
          </p:cNvPr>
          <p:cNvSpPr/>
          <p:nvPr/>
        </p:nvSpPr>
        <p:spPr>
          <a:xfrm rot="13184052" flipH="1">
            <a:off x="6495060" y="6084077"/>
            <a:ext cx="266615" cy="563268"/>
          </a:xfrm>
          <a:prstGeom prst="downArrow">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044425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80E648D8-6AA1-972A-6372-F897BEF87DE4}"/>
              </a:ext>
            </a:extLst>
          </p:cNvPr>
          <p:cNvSpPr>
            <a:spLocks noGrp="1"/>
          </p:cNvSpPr>
          <p:nvPr>
            <p:ph idx="1"/>
          </p:nvPr>
        </p:nvSpPr>
        <p:spPr/>
        <p:txBody>
          <a:bodyPr/>
          <a:lstStyle/>
          <a:p>
            <a:r>
              <a:rPr lang="sv-SE" dirty="0"/>
              <a:t>Metod 111, Svetsläge PH och PD</a:t>
            </a:r>
          </a:p>
          <a:p>
            <a:r>
              <a:rPr lang="sv-SE" dirty="0"/>
              <a:t>Metod 135, Svetsläge PH och PD + stående vertikal ink brytprov</a:t>
            </a:r>
          </a:p>
          <a:p>
            <a:r>
              <a:rPr lang="sv-SE" dirty="0"/>
              <a:t>Metod 141, Svetsläge PH och PD</a:t>
            </a:r>
          </a:p>
          <a:p>
            <a:endParaRPr lang="sv-SE" dirty="0"/>
          </a:p>
          <a:p>
            <a:r>
              <a:rPr lang="sv-SE" dirty="0"/>
              <a:t>Rördiameter 80-150</a:t>
            </a:r>
          </a:p>
          <a:p>
            <a:r>
              <a:rPr lang="sv-SE" dirty="0"/>
              <a:t>Plåt att svetsa röret mot &gt;5, storlek bör vara god marginal i förhållande till röret</a:t>
            </a:r>
          </a:p>
          <a:p>
            <a:r>
              <a:rPr lang="sv-SE" dirty="0"/>
              <a:t>Svetsläge PF = &gt;5</a:t>
            </a:r>
          </a:p>
          <a:p>
            <a:endParaRPr lang="sv-SE" dirty="0"/>
          </a:p>
          <a:p>
            <a:r>
              <a:rPr lang="sv-SE" dirty="0"/>
              <a:t>Dvs att varje deltagare svetsar 7 provbitar som ska bedömas enligt mallarna</a:t>
            </a:r>
          </a:p>
        </p:txBody>
      </p:sp>
      <p:sp>
        <p:nvSpPr>
          <p:cNvPr id="3" name="Rubrik 2">
            <a:extLst>
              <a:ext uri="{FF2B5EF4-FFF2-40B4-BE49-F238E27FC236}">
                <a16:creationId xmlns:a16="http://schemas.microsoft.com/office/drawing/2014/main" id="{97D55E30-2D96-6376-D8DD-FD1C6B7CF7F0}"/>
              </a:ext>
            </a:extLst>
          </p:cNvPr>
          <p:cNvSpPr>
            <a:spLocks noGrp="1"/>
          </p:cNvSpPr>
          <p:nvPr>
            <p:ph type="title"/>
          </p:nvPr>
        </p:nvSpPr>
        <p:spPr/>
        <p:txBody>
          <a:bodyPr/>
          <a:lstStyle/>
          <a:p>
            <a:r>
              <a:rPr lang="sv-SE" dirty="0"/>
              <a:t>Tävlingsmoment i lokala tävlingar</a:t>
            </a:r>
          </a:p>
        </p:txBody>
      </p:sp>
    </p:spTree>
    <p:extLst>
      <p:ext uri="{BB962C8B-B14F-4D97-AF65-F5344CB8AC3E}">
        <p14:creationId xmlns:p14="http://schemas.microsoft.com/office/powerpoint/2010/main" val="2337999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D36317EF-DA64-C67A-B4AC-054B0B314D5B}"/>
              </a:ext>
            </a:extLst>
          </p:cNvPr>
          <p:cNvSpPr>
            <a:spLocks noGrp="1"/>
          </p:cNvSpPr>
          <p:nvPr>
            <p:ph idx="1"/>
          </p:nvPr>
        </p:nvSpPr>
        <p:spPr/>
        <p:txBody>
          <a:bodyPr/>
          <a:lstStyle/>
          <a:p>
            <a:endParaRPr lang="sv-SE" dirty="0"/>
          </a:p>
          <a:p>
            <a:r>
              <a:rPr lang="sv-SE" dirty="0"/>
              <a:t>Uttagningstävlingar 2026 </a:t>
            </a:r>
          </a:p>
          <a:p>
            <a:pPr>
              <a:buFontTx/>
              <a:buChar char="-"/>
            </a:pPr>
            <a:r>
              <a:rPr lang="sv-SE" dirty="0"/>
              <a:t>Norrköping 12 februari </a:t>
            </a:r>
          </a:p>
          <a:p>
            <a:pPr>
              <a:buFontTx/>
              <a:buChar char="-"/>
            </a:pPr>
            <a:r>
              <a:rPr lang="sv-SE" dirty="0"/>
              <a:t>Sandviken 19 februari</a:t>
            </a:r>
          </a:p>
          <a:p>
            <a:pPr marL="0" indent="0">
              <a:buNone/>
            </a:pPr>
            <a:r>
              <a:rPr lang="sv-SE" dirty="0"/>
              <a:t>-  Piteå 19 februari</a:t>
            </a:r>
          </a:p>
          <a:p>
            <a:r>
              <a:rPr lang="sv-SE" dirty="0"/>
              <a:t>Yrkes-SM 2026, 4-6 maj, Stockholm</a:t>
            </a:r>
          </a:p>
          <a:p>
            <a:r>
              <a:rPr lang="sv-SE" dirty="0"/>
              <a:t>Yrkes-VM 2028, </a:t>
            </a:r>
            <a:r>
              <a:rPr lang="sv-SE" dirty="0" err="1"/>
              <a:t>Aishi</a:t>
            </a:r>
            <a:r>
              <a:rPr lang="sv-SE" dirty="0"/>
              <a:t> Japan</a:t>
            </a:r>
          </a:p>
          <a:p>
            <a:r>
              <a:rPr lang="sv-SE" dirty="0"/>
              <a:t>Yrkes-EM 2029, Geneve Schweiz</a:t>
            </a:r>
          </a:p>
          <a:p>
            <a:endParaRPr lang="sv-SE" dirty="0"/>
          </a:p>
          <a:p>
            <a:r>
              <a:rPr lang="sv-SE" dirty="0"/>
              <a:t>Att notera är då att den tävlande inte ska vara äldre än 23 år på sista  tävlingsåret 2029</a:t>
            </a:r>
          </a:p>
        </p:txBody>
      </p:sp>
      <p:sp>
        <p:nvSpPr>
          <p:cNvPr id="3" name="Rubrik 2">
            <a:extLst>
              <a:ext uri="{FF2B5EF4-FFF2-40B4-BE49-F238E27FC236}">
                <a16:creationId xmlns:a16="http://schemas.microsoft.com/office/drawing/2014/main" id="{A54F2F7D-A8F2-5E3A-3A96-E3B49E605C35}"/>
              </a:ext>
            </a:extLst>
          </p:cNvPr>
          <p:cNvSpPr>
            <a:spLocks noGrp="1"/>
          </p:cNvSpPr>
          <p:nvPr>
            <p:ph type="title"/>
          </p:nvPr>
        </p:nvSpPr>
        <p:spPr/>
        <p:txBody>
          <a:bodyPr/>
          <a:lstStyle/>
          <a:p>
            <a:r>
              <a:rPr lang="sv-SE" dirty="0"/>
              <a:t>Tidshorisont</a:t>
            </a:r>
          </a:p>
        </p:txBody>
      </p:sp>
    </p:spTree>
    <p:extLst>
      <p:ext uri="{BB962C8B-B14F-4D97-AF65-F5344CB8AC3E}">
        <p14:creationId xmlns:p14="http://schemas.microsoft.com/office/powerpoint/2010/main" val="3687401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latshållare för innehåll 10">
            <a:extLst>
              <a:ext uri="{FF2B5EF4-FFF2-40B4-BE49-F238E27FC236}">
                <a16:creationId xmlns:a16="http://schemas.microsoft.com/office/drawing/2014/main" id="{2CDC792B-0330-A67A-C4ED-A27FE7B4A276}"/>
              </a:ext>
            </a:extLst>
          </p:cNvPr>
          <p:cNvSpPr>
            <a:spLocks noGrp="1"/>
          </p:cNvSpPr>
          <p:nvPr>
            <p:ph idx="1"/>
          </p:nvPr>
        </p:nvSpPr>
        <p:spPr>
          <a:xfrm>
            <a:off x="609599" y="1023257"/>
            <a:ext cx="10711543" cy="740229"/>
          </a:xfrm>
        </p:spPr>
        <p:txBody>
          <a:bodyPr/>
          <a:lstStyle/>
          <a:p>
            <a:r>
              <a:rPr lang="sv-SE" sz="2400" dirty="0"/>
              <a:t>Exempel på tidigare uppgift i EM/VM</a:t>
            </a:r>
          </a:p>
        </p:txBody>
      </p:sp>
      <p:pic>
        <p:nvPicPr>
          <p:cNvPr id="13" name="Bildobjekt 12">
            <a:extLst>
              <a:ext uri="{FF2B5EF4-FFF2-40B4-BE49-F238E27FC236}">
                <a16:creationId xmlns:a16="http://schemas.microsoft.com/office/drawing/2014/main" id="{FF5FE334-BAE3-6129-5993-C78E3282EA90}"/>
              </a:ext>
            </a:extLst>
          </p:cNvPr>
          <p:cNvPicPr>
            <a:picLocks noChangeAspect="1"/>
          </p:cNvPicPr>
          <p:nvPr/>
        </p:nvPicPr>
        <p:blipFill>
          <a:blip r:embed="rId2"/>
          <a:stretch>
            <a:fillRect/>
          </a:stretch>
        </p:blipFill>
        <p:spPr>
          <a:xfrm>
            <a:off x="609599" y="1513113"/>
            <a:ext cx="7356064" cy="5159829"/>
          </a:xfrm>
          <a:prstGeom prst="rect">
            <a:avLst/>
          </a:prstGeom>
        </p:spPr>
      </p:pic>
    </p:spTree>
    <p:extLst>
      <p:ext uri="{BB962C8B-B14F-4D97-AF65-F5344CB8AC3E}">
        <p14:creationId xmlns:p14="http://schemas.microsoft.com/office/powerpoint/2010/main" val="879903529"/>
      </p:ext>
    </p:extLst>
  </p:cSld>
  <p:clrMapOvr>
    <a:masterClrMapping/>
  </p:clrMapOvr>
</p:sld>
</file>

<file path=ppt/theme/theme1.xml><?xml version="1.0" encoding="utf-8"?>
<a:theme xmlns:a="http://schemas.openxmlformats.org/drawingml/2006/main" name="2012-09-25 Svetskommissionen">
  <a:themeElements>
    <a:clrScheme name="Svetskommissionen">
      <a:dk1>
        <a:sysClr val="windowText" lastClr="000000"/>
      </a:dk1>
      <a:lt1>
        <a:sysClr val="window" lastClr="FFFFFF"/>
      </a:lt1>
      <a:dk2>
        <a:srgbClr val="1F497D"/>
      </a:dk2>
      <a:lt2>
        <a:srgbClr val="EEECE1"/>
      </a:lt2>
      <a:accent1>
        <a:srgbClr val="0077C0"/>
      </a:accent1>
      <a:accent2>
        <a:srgbClr val="00C0F3"/>
      </a:accent2>
      <a:accent3>
        <a:srgbClr val="D71635"/>
      </a:accent3>
      <a:accent4>
        <a:srgbClr val="FDB924"/>
      </a:accent4>
      <a:accent5>
        <a:srgbClr val="63727A"/>
      </a:accent5>
      <a:accent6>
        <a:srgbClr val="D1D3D4"/>
      </a:accent6>
      <a:hlink>
        <a:srgbClr val="0000FF"/>
      </a:hlink>
      <a:folHlink>
        <a:srgbClr val="800080"/>
      </a:folHlink>
    </a:clrScheme>
    <a:fontScheme name="Svetskommissione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299743F3-72F1-455B-9176-371D82DE3D3B}" vid="{CE23EE9A-725F-43B3-BEAD-E70F8C33751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98905d8-a1af-4473-a049-5eaa47fe9308">
      <Terms xmlns="http://schemas.microsoft.com/office/infopath/2007/PartnerControls"/>
    </lcf76f155ced4ddcb4097134ff3c332f>
    <TaxCatchAll xmlns="8e1d6e9a-718f-4f86-b49e-98370d2eea2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C7F27C631C29A47A168279C526D526D" ma:contentTypeVersion="19" ma:contentTypeDescription="Create a new document." ma:contentTypeScope="" ma:versionID="199203dcf61cd4e6e550484db6096c17">
  <xsd:schema xmlns:xsd="http://www.w3.org/2001/XMLSchema" xmlns:xs="http://www.w3.org/2001/XMLSchema" xmlns:p="http://schemas.microsoft.com/office/2006/metadata/properties" xmlns:ns2="8e1d6e9a-718f-4f86-b49e-98370d2eea26" xmlns:ns3="a98905d8-a1af-4473-a049-5eaa47fe9308" targetNamespace="http://schemas.microsoft.com/office/2006/metadata/properties" ma:root="true" ma:fieldsID="afa53448d1633465cf438d77641066ec" ns2:_="" ns3:_="">
    <xsd:import namespace="8e1d6e9a-718f-4f86-b49e-98370d2eea26"/>
    <xsd:import namespace="a98905d8-a1af-4473-a049-5eaa47fe9308"/>
    <xsd:element name="properties">
      <xsd:complexType>
        <xsd:sequence>
          <xsd:element name="documentManagement">
            <xsd:complexType>
              <xsd:all>
                <xsd:element ref="ns2:SharedWithUsers" minOccurs="0"/>
                <xsd:element ref="ns3:MediaServiceMetadata" minOccurs="0"/>
                <xsd:element ref="ns3:MediaServiceFastMetadata"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element ref="ns2:SharedWithDetail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1d6e9a-718f-4f86-b49e-98370d2eea26"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2a29d4fa-50ea-4c44-9bdc-031201e1090a}" ma:internalName="TaxCatchAll" ma:showField="CatchAllData" ma:web="8e1d6e9a-718f-4f86-b49e-98370d2eea2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98905d8-a1af-4473-a049-5eaa47fe9308" elementFormDefault="qualified">
    <xsd:import namespace="http://schemas.microsoft.com/office/2006/documentManagement/types"/>
    <xsd:import namespace="http://schemas.microsoft.com/office/infopath/2007/PartnerControls"/>
    <xsd:element name="MediaServiceMetadata" ma:index="9" nillable="true" ma:displayName="MediaServiceMetadata" ma:description="" ma:hidden="true" ma:internalName="MediaServiceMetadata" ma:readOnly="true">
      <xsd:simpleType>
        <xsd:restriction base="dms:Note"/>
      </xsd:simpleType>
    </xsd:element>
    <xsd:element name="MediaServiceFastMetadata" ma:index="10" nillable="true" ma:displayName="MediaServiceFastMetadata" ma:description="" ma:hidden="true" ma:internalName="MediaServiceFastMetadata" ma:readOnly="true">
      <xsd:simpleType>
        <xsd:restriction base="dms:Note"/>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470713ec-3e0c-46a2-b8ea-2c59f719f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ABF0E40-FF22-4C25-B7DF-7FB1879DB68B}">
  <ds:schemaRefs>
    <ds:schemaRef ds:uri="8e1d6e9a-718f-4f86-b49e-98370d2eea26"/>
    <ds:schemaRef ds:uri="a98905d8-a1af-4473-a049-5eaa47fe9308"/>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6192876-3177-46CF-AA4B-5A57A2F724B5}">
  <ds:schemaRefs>
    <ds:schemaRef ds:uri="http://schemas.microsoft.com/sharepoint/v3/contenttype/forms"/>
  </ds:schemaRefs>
</ds:datastoreItem>
</file>

<file path=customXml/itemProps3.xml><?xml version="1.0" encoding="utf-8"?>
<ds:datastoreItem xmlns:ds="http://schemas.openxmlformats.org/officeDocument/2006/customXml" ds:itemID="{89016886-EC8D-4D98-A0AE-D61426DB08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e1d6e9a-718f-4f86-b49e-98370d2eea26"/>
    <ds:schemaRef ds:uri="a98905d8-a1af-4473-a049-5eaa47fe93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Svetskommissionen 16;9</Template>
  <TotalTime>259</TotalTime>
  <Words>308</Words>
  <Application>Microsoft Office PowerPoint</Application>
  <PresentationFormat>Bredbild</PresentationFormat>
  <Paragraphs>31</Paragraphs>
  <Slides>7</Slides>
  <Notes>0</Notes>
  <HiddenSlides>0</HiddenSlides>
  <MMClips>0</MMClips>
  <ScaleCrop>false</ScaleCrop>
  <HeadingPairs>
    <vt:vector size="6" baseType="variant">
      <vt:variant>
        <vt:lpstr>Använt teckensnitt</vt:lpstr>
      </vt:variant>
      <vt:variant>
        <vt:i4>1</vt:i4>
      </vt:variant>
      <vt:variant>
        <vt:lpstr>Tema</vt:lpstr>
      </vt:variant>
      <vt:variant>
        <vt:i4>1</vt:i4>
      </vt:variant>
      <vt:variant>
        <vt:lpstr>Bildrubriker</vt:lpstr>
      </vt:variant>
      <vt:variant>
        <vt:i4>7</vt:i4>
      </vt:variant>
    </vt:vector>
  </HeadingPairs>
  <TitlesOfParts>
    <vt:vector size="9" baseType="lpstr">
      <vt:lpstr>Arial</vt:lpstr>
      <vt:lpstr>2012-09-25 Svetskommissionen</vt:lpstr>
      <vt:lpstr>Skapa egen uttagningstävling inför SM  Då det finns begränsat med platser på de tre orter där det kommer att vara uttagningstävlingar inför kommande SM så har vi här tagit fram material för att ni som skola ska kunna köra era egna uttagningstävlingar, men även lite datum och hållpunkter att hålla reda på.  Tips 1. Gå gärna ihop med övriga svetsskolor i kommunen eller länet. Tips 2. Ta gärna in en extern granskare så att ordinarie svetslärare kan fokusera på att allt fungerar under själva tävlingen.</vt:lpstr>
      <vt:lpstr>Anmälan öppnar den 15 oktober på: https://www.svets.se/aktiviteter/svetstavlingar  </vt:lpstr>
      <vt:lpstr>Att ta upp, Genomgång med deltagarna</vt:lpstr>
      <vt:lpstr>Tävlingsmoment inför uttagningstävling mot SM; Rör mot plåt i läge PH och PD</vt:lpstr>
      <vt:lpstr>Tävlingsmoment i lokala tävlingar</vt:lpstr>
      <vt:lpstr>Tidshorisont</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Mathias Lundin</dc:creator>
  <cp:lastModifiedBy>Peter Fransson</cp:lastModifiedBy>
  <cp:revision>1</cp:revision>
  <cp:lastPrinted>2012-09-24T14:39:53Z</cp:lastPrinted>
  <dcterms:created xsi:type="dcterms:W3CDTF">2022-12-05T13:27:38Z</dcterms:created>
  <dcterms:modified xsi:type="dcterms:W3CDTF">2025-08-20T10:33:07Z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0x010100DC7F27C631C29A47A168279C526D526D</vt:lpwstr>
  </property>
  <property fmtid="{D5CDD505-2E9C-101B-9397-08002B2CF9AE}" pid="3" name="MediaServiceImageTags">
    <vt:lpwstr/>
  </property>
</Properties>
</file>